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704900-BF60-44D7-976D-4DDA505F90A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B1EFF8-32B0-4947-A697-9EE3B11E27F8}">
      <dgm:prSet phldrT="[Text]"/>
      <dgm:spPr/>
      <dgm:t>
        <a:bodyPr/>
        <a:lstStyle/>
        <a:p>
          <a:r>
            <a:rPr lang="en-US" dirty="0" smtClean="0"/>
            <a:t>OHS</a:t>
          </a:r>
        </a:p>
        <a:p>
          <a:r>
            <a:rPr lang="en-US" dirty="0" smtClean="0"/>
            <a:t>ALP</a:t>
          </a:r>
          <a:endParaRPr lang="en-US" dirty="0"/>
        </a:p>
      </dgm:t>
    </dgm:pt>
    <dgm:pt modelId="{B3BD3989-270F-4D42-8081-933AE0CD3E77}" type="parTrans" cxnId="{3800D2CD-26B4-4964-A7D0-1D2C50F9DBA5}">
      <dgm:prSet/>
      <dgm:spPr/>
      <dgm:t>
        <a:bodyPr/>
        <a:lstStyle/>
        <a:p>
          <a:endParaRPr lang="en-US"/>
        </a:p>
      </dgm:t>
    </dgm:pt>
    <dgm:pt modelId="{2C15DB46-B155-4DF6-8161-80DE086E9DB6}" type="sibTrans" cxnId="{3800D2CD-26B4-4964-A7D0-1D2C50F9DBA5}">
      <dgm:prSet/>
      <dgm:spPr/>
      <dgm:t>
        <a:bodyPr/>
        <a:lstStyle/>
        <a:p>
          <a:endParaRPr lang="en-US"/>
        </a:p>
      </dgm:t>
    </dgm:pt>
    <dgm:pt modelId="{73CA0C96-BB42-4E19-B68C-6FD79341EE33}">
      <dgm:prSet phldrT="[Text]"/>
      <dgm:spPr/>
      <dgm:t>
        <a:bodyPr/>
        <a:lstStyle/>
        <a:p>
          <a:r>
            <a:rPr lang="en-US" dirty="0" smtClean="0"/>
            <a:t>Habits of Mind</a:t>
          </a:r>
          <a:endParaRPr lang="en-US" dirty="0"/>
        </a:p>
      </dgm:t>
    </dgm:pt>
    <dgm:pt modelId="{77280669-B9E0-4CB5-83A5-7F8870788F81}" type="parTrans" cxnId="{EFC4BCAE-04C8-401C-8B41-D4603B939E23}">
      <dgm:prSet/>
      <dgm:spPr/>
      <dgm:t>
        <a:bodyPr/>
        <a:lstStyle/>
        <a:p>
          <a:endParaRPr lang="en-US"/>
        </a:p>
      </dgm:t>
    </dgm:pt>
    <dgm:pt modelId="{87F652AF-07A1-4736-B07A-C21E892FE7EA}" type="sibTrans" cxnId="{EFC4BCAE-04C8-401C-8B41-D4603B939E23}">
      <dgm:prSet/>
      <dgm:spPr/>
      <dgm:t>
        <a:bodyPr/>
        <a:lstStyle/>
        <a:p>
          <a:endParaRPr lang="en-US"/>
        </a:p>
      </dgm:t>
    </dgm:pt>
    <dgm:pt modelId="{C343FC3C-F778-47BC-87DC-B7EC1A8CF1DD}">
      <dgm:prSet phldrT="[Text]"/>
      <dgm:spPr/>
      <dgm:t>
        <a:bodyPr/>
        <a:lstStyle/>
        <a:p>
          <a:r>
            <a:rPr lang="en-US" dirty="0" smtClean="0"/>
            <a:t>College Readiness Skills</a:t>
          </a:r>
          <a:endParaRPr lang="en-US" dirty="0"/>
        </a:p>
      </dgm:t>
    </dgm:pt>
    <dgm:pt modelId="{5593F26D-43A3-40D5-AD43-667D3F1DBCD5}" type="parTrans" cxnId="{ABC1B250-FD3A-486F-B9E3-E2095AA239BB}">
      <dgm:prSet/>
      <dgm:spPr/>
      <dgm:t>
        <a:bodyPr/>
        <a:lstStyle/>
        <a:p>
          <a:endParaRPr lang="en-US"/>
        </a:p>
      </dgm:t>
    </dgm:pt>
    <dgm:pt modelId="{16B219EF-1755-4F3F-8D4C-05B6FDD84EB5}" type="sibTrans" cxnId="{ABC1B250-FD3A-486F-B9E3-E2095AA239BB}">
      <dgm:prSet/>
      <dgm:spPr/>
      <dgm:t>
        <a:bodyPr/>
        <a:lstStyle/>
        <a:p>
          <a:endParaRPr lang="en-US"/>
        </a:p>
      </dgm:t>
    </dgm:pt>
    <dgm:pt modelId="{4E65C5A9-680B-4611-B53B-5564A8BCCA77}">
      <dgm:prSet phldrT="[Text]"/>
      <dgm:spPr/>
      <dgm:t>
        <a:bodyPr/>
        <a:lstStyle/>
        <a:p>
          <a:r>
            <a:rPr lang="en-US" dirty="0" smtClean="0"/>
            <a:t>Reading Strategies</a:t>
          </a:r>
          <a:endParaRPr lang="en-US" dirty="0"/>
        </a:p>
      </dgm:t>
    </dgm:pt>
    <dgm:pt modelId="{5C5F441C-F8C0-4C50-8161-0C8D3282598E}" type="parTrans" cxnId="{BF540DAB-1C9D-450C-968F-6D1252B1CC42}">
      <dgm:prSet/>
      <dgm:spPr/>
      <dgm:t>
        <a:bodyPr/>
        <a:lstStyle/>
        <a:p>
          <a:endParaRPr lang="en-US"/>
        </a:p>
      </dgm:t>
    </dgm:pt>
    <dgm:pt modelId="{ABF10607-78DB-4763-AE0E-4C1B3749C5DB}" type="sibTrans" cxnId="{BF540DAB-1C9D-450C-968F-6D1252B1CC42}">
      <dgm:prSet/>
      <dgm:spPr/>
      <dgm:t>
        <a:bodyPr/>
        <a:lstStyle/>
        <a:p>
          <a:endParaRPr lang="en-US"/>
        </a:p>
      </dgm:t>
    </dgm:pt>
    <dgm:pt modelId="{C6BCC5CE-F1E0-4A3F-9237-8970745AC332}" type="pres">
      <dgm:prSet presAssocID="{74704900-BF60-44D7-976D-4DDA505F90A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B4D398E-0B59-479A-88C4-35F5B6263D9B}" type="pres">
      <dgm:prSet presAssocID="{9CB1EFF8-32B0-4947-A697-9EE3B11E27F8}" presName="hierRoot1" presStyleCnt="0"/>
      <dgm:spPr/>
    </dgm:pt>
    <dgm:pt modelId="{1A05251E-8B5F-44CB-91CE-E1A30EC68D19}" type="pres">
      <dgm:prSet presAssocID="{9CB1EFF8-32B0-4947-A697-9EE3B11E27F8}" presName="composite" presStyleCnt="0"/>
      <dgm:spPr/>
    </dgm:pt>
    <dgm:pt modelId="{F3DB6CCB-3CE6-4829-B6F7-9D2528B286C3}" type="pres">
      <dgm:prSet presAssocID="{9CB1EFF8-32B0-4947-A697-9EE3B11E27F8}" presName="background" presStyleLbl="node0" presStyleIdx="0" presStyleCnt="1"/>
      <dgm:spPr/>
    </dgm:pt>
    <dgm:pt modelId="{32F80B16-9C13-4C55-9907-C06A7E37D3B9}" type="pres">
      <dgm:prSet presAssocID="{9CB1EFF8-32B0-4947-A697-9EE3B11E27F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5409C4-A06B-4137-9D1B-5F97D400CA36}" type="pres">
      <dgm:prSet presAssocID="{9CB1EFF8-32B0-4947-A697-9EE3B11E27F8}" presName="hierChild2" presStyleCnt="0"/>
      <dgm:spPr/>
    </dgm:pt>
    <dgm:pt modelId="{6B568B76-807D-4DE2-BABA-3876300422B5}" type="pres">
      <dgm:prSet presAssocID="{77280669-B9E0-4CB5-83A5-7F8870788F81}" presName="Name10" presStyleLbl="parChTrans1D2" presStyleIdx="0" presStyleCnt="3"/>
      <dgm:spPr/>
      <dgm:t>
        <a:bodyPr/>
        <a:lstStyle/>
        <a:p>
          <a:endParaRPr lang="en-US"/>
        </a:p>
      </dgm:t>
    </dgm:pt>
    <dgm:pt modelId="{DB2BE678-F4D4-423E-9792-62FC009420C0}" type="pres">
      <dgm:prSet presAssocID="{73CA0C96-BB42-4E19-B68C-6FD79341EE33}" presName="hierRoot2" presStyleCnt="0"/>
      <dgm:spPr/>
    </dgm:pt>
    <dgm:pt modelId="{F3668071-64CD-4688-A81B-82D48F80C1C4}" type="pres">
      <dgm:prSet presAssocID="{73CA0C96-BB42-4E19-B68C-6FD79341EE33}" presName="composite2" presStyleCnt="0"/>
      <dgm:spPr/>
    </dgm:pt>
    <dgm:pt modelId="{CAF84DA7-2CC1-4788-9FC9-012ECA27E093}" type="pres">
      <dgm:prSet presAssocID="{73CA0C96-BB42-4E19-B68C-6FD79341EE33}" presName="background2" presStyleLbl="node2" presStyleIdx="0" presStyleCnt="3"/>
      <dgm:spPr/>
    </dgm:pt>
    <dgm:pt modelId="{073C91D4-AE82-4989-B246-5FCCDCDE37E9}" type="pres">
      <dgm:prSet presAssocID="{73CA0C96-BB42-4E19-B68C-6FD79341EE33}" presName="text2" presStyleLbl="fgAcc2" presStyleIdx="0" presStyleCnt="3" custLinFactNeighborX="-59072" custLinFactNeighborY="-119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45FAAA-0A9E-4460-8D1E-60B54013B6EA}" type="pres">
      <dgm:prSet presAssocID="{73CA0C96-BB42-4E19-B68C-6FD79341EE33}" presName="hierChild3" presStyleCnt="0"/>
      <dgm:spPr/>
    </dgm:pt>
    <dgm:pt modelId="{B5F19175-09D7-4DC5-8C4C-1E06FF324EB4}" type="pres">
      <dgm:prSet presAssocID="{5593F26D-43A3-40D5-AD43-667D3F1DBCD5}" presName="Name10" presStyleLbl="parChTrans1D2" presStyleIdx="1" presStyleCnt="3"/>
      <dgm:spPr/>
      <dgm:t>
        <a:bodyPr/>
        <a:lstStyle/>
        <a:p>
          <a:endParaRPr lang="en-US"/>
        </a:p>
      </dgm:t>
    </dgm:pt>
    <dgm:pt modelId="{E13C2AAA-B462-4A70-B0F4-AC77D36A4089}" type="pres">
      <dgm:prSet presAssocID="{C343FC3C-F778-47BC-87DC-B7EC1A8CF1DD}" presName="hierRoot2" presStyleCnt="0"/>
      <dgm:spPr/>
    </dgm:pt>
    <dgm:pt modelId="{CF44A6C9-A3AC-4AAC-ABBD-46693910184B}" type="pres">
      <dgm:prSet presAssocID="{C343FC3C-F778-47BC-87DC-B7EC1A8CF1DD}" presName="composite2" presStyleCnt="0"/>
      <dgm:spPr/>
    </dgm:pt>
    <dgm:pt modelId="{312A5650-44D9-4172-A1B5-3BD860B4C487}" type="pres">
      <dgm:prSet presAssocID="{C343FC3C-F778-47BC-87DC-B7EC1A8CF1DD}" presName="background2" presStyleLbl="node2" presStyleIdx="1" presStyleCnt="3"/>
      <dgm:spPr/>
    </dgm:pt>
    <dgm:pt modelId="{C5E0C482-0988-438C-BF14-35EDC0D5DFA0}" type="pres">
      <dgm:prSet presAssocID="{C343FC3C-F778-47BC-87DC-B7EC1A8CF1DD}" presName="text2" presStyleLbl="fgAcc2" presStyleIdx="1" presStyleCnt="3" custLinFactNeighborX="-4444" custLinFactNeighborY="-32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88FCE1-B488-4A9F-8B82-7BB85AF31F77}" type="pres">
      <dgm:prSet presAssocID="{C343FC3C-F778-47BC-87DC-B7EC1A8CF1DD}" presName="hierChild3" presStyleCnt="0"/>
      <dgm:spPr/>
    </dgm:pt>
    <dgm:pt modelId="{7BA43B8F-D6E5-4817-8956-94E2DE888855}" type="pres">
      <dgm:prSet presAssocID="{5C5F441C-F8C0-4C50-8161-0C8D3282598E}" presName="Name10" presStyleLbl="parChTrans1D2" presStyleIdx="2" presStyleCnt="3"/>
      <dgm:spPr/>
      <dgm:t>
        <a:bodyPr/>
        <a:lstStyle/>
        <a:p>
          <a:endParaRPr lang="en-US"/>
        </a:p>
      </dgm:t>
    </dgm:pt>
    <dgm:pt modelId="{FE3AC198-7E59-4D4A-B5E6-BFFC6F1BB986}" type="pres">
      <dgm:prSet presAssocID="{4E65C5A9-680B-4611-B53B-5564A8BCCA77}" presName="hierRoot2" presStyleCnt="0"/>
      <dgm:spPr/>
    </dgm:pt>
    <dgm:pt modelId="{0D30E145-1E5E-4094-A008-06853594314E}" type="pres">
      <dgm:prSet presAssocID="{4E65C5A9-680B-4611-B53B-5564A8BCCA77}" presName="composite2" presStyleCnt="0"/>
      <dgm:spPr/>
    </dgm:pt>
    <dgm:pt modelId="{AF7EEDA1-AA77-4B1C-9158-F0479B061B74}" type="pres">
      <dgm:prSet presAssocID="{4E65C5A9-680B-4611-B53B-5564A8BCCA77}" presName="background2" presStyleLbl="node2" presStyleIdx="2" presStyleCnt="3"/>
      <dgm:spPr/>
    </dgm:pt>
    <dgm:pt modelId="{F1CDAC7A-E489-434D-B87E-FB8395865854}" type="pres">
      <dgm:prSet presAssocID="{4E65C5A9-680B-4611-B53B-5564A8BCCA77}" presName="text2" presStyleLbl="fgAcc2" presStyleIdx="2" presStyleCnt="3" custLinFactNeighborX="46667" custLinFactNeighborY="-32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4BBB4B-7701-4E11-839E-37692A1F9E92}" type="pres">
      <dgm:prSet presAssocID="{4E65C5A9-680B-4611-B53B-5564A8BCCA77}" presName="hierChild3" presStyleCnt="0"/>
      <dgm:spPr/>
    </dgm:pt>
  </dgm:ptLst>
  <dgm:cxnLst>
    <dgm:cxn modelId="{EFC4BCAE-04C8-401C-8B41-D4603B939E23}" srcId="{9CB1EFF8-32B0-4947-A697-9EE3B11E27F8}" destId="{73CA0C96-BB42-4E19-B68C-6FD79341EE33}" srcOrd="0" destOrd="0" parTransId="{77280669-B9E0-4CB5-83A5-7F8870788F81}" sibTransId="{87F652AF-07A1-4736-B07A-C21E892FE7EA}"/>
    <dgm:cxn modelId="{51C825E4-B963-4454-90CD-ED03E485DB12}" type="presOf" srcId="{C343FC3C-F778-47BC-87DC-B7EC1A8CF1DD}" destId="{C5E0C482-0988-438C-BF14-35EDC0D5DFA0}" srcOrd="0" destOrd="0" presId="urn:microsoft.com/office/officeart/2005/8/layout/hierarchy1"/>
    <dgm:cxn modelId="{9563B78D-4745-4BA9-A5AE-651CFF72BB26}" type="presOf" srcId="{9CB1EFF8-32B0-4947-A697-9EE3B11E27F8}" destId="{32F80B16-9C13-4C55-9907-C06A7E37D3B9}" srcOrd="0" destOrd="0" presId="urn:microsoft.com/office/officeart/2005/8/layout/hierarchy1"/>
    <dgm:cxn modelId="{A1ED3924-A96C-4413-BE08-929DEB1345C8}" type="presOf" srcId="{73CA0C96-BB42-4E19-B68C-6FD79341EE33}" destId="{073C91D4-AE82-4989-B246-5FCCDCDE37E9}" srcOrd="0" destOrd="0" presId="urn:microsoft.com/office/officeart/2005/8/layout/hierarchy1"/>
    <dgm:cxn modelId="{04999B01-C3D1-4088-BF0D-37C9C992C32C}" type="presOf" srcId="{5593F26D-43A3-40D5-AD43-667D3F1DBCD5}" destId="{B5F19175-09D7-4DC5-8C4C-1E06FF324EB4}" srcOrd="0" destOrd="0" presId="urn:microsoft.com/office/officeart/2005/8/layout/hierarchy1"/>
    <dgm:cxn modelId="{6F0BC1B3-0B80-41C1-8610-A8718225A4D7}" type="presOf" srcId="{77280669-B9E0-4CB5-83A5-7F8870788F81}" destId="{6B568B76-807D-4DE2-BABA-3876300422B5}" srcOrd="0" destOrd="0" presId="urn:microsoft.com/office/officeart/2005/8/layout/hierarchy1"/>
    <dgm:cxn modelId="{3800D2CD-26B4-4964-A7D0-1D2C50F9DBA5}" srcId="{74704900-BF60-44D7-976D-4DDA505F90AC}" destId="{9CB1EFF8-32B0-4947-A697-9EE3B11E27F8}" srcOrd="0" destOrd="0" parTransId="{B3BD3989-270F-4D42-8081-933AE0CD3E77}" sibTransId="{2C15DB46-B155-4DF6-8161-80DE086E9DB6}"/>
    <dgm:cxn modelId="{17BA8AD8-FCAE-4B21-8E8F-70BB56A8F798}" type="presOf" srcId="{74704900-BF60-44D7-976D-4DDA505F90AC}" destId="{C6BCC5CE-F1E0-4A3F-9237-8970745AC332}" srcOrd="0" destOrd="0" presId="urn:microsoft.com/office/officeart/2005/8/layout/hierarchy1"/>
    <dgm:cxn modelId="{BF540DAB-1C9D-450C-968F-6D1252B1CC42}" srcId="{9CB1EFF8-32B0-4947-A697-9EE3B11E27F8}" destId="{4E65C5A9-680B-4611-B53B-5564A8BCCA77}" srcOrd="2" destOrd="0" parTransId="{5C5F441C-F8C0-4C50-8161-0C8D3282598E}" sibTransId="{ABF10607-78DB-4763-AE0E-4C1B3749C5DB}"/>
    <dgm:cxn modelId="{ABC1B250-FD3A-486F-B9E3-E2095AA239BB}" srcId="{9CB1EFF8-32B0-4947-A697-9EE3B11E27F8}" destId="{C343FC3C-F778-47BC-87DC-B7EC1A8CF1DD}" srcOrd="1" destOrd="0" parTransId="{5593F26D-43A3-40D5-AD43-667D3F1DBCD5}" sibTransId="{16B219EF-1755-4F3F-8D4C-05B6FDD84EB5}"/>
    <dgm:cxn modelId="{6FC4695E-96A8-4289-819E-9B3AFD926449}" type="presOf" srcId="{4E65C5A9-680B-4611-B53B-5564A8BCCA77}" destId="{F1CDAC7A-E489-434D-B87E-FB8395865854}" srcOrd="0" destOrd="0" presId="urn:microsoft.com/office/officeart/2005/8/layout/hierarchy1"/>
    <dgm:cxn modelId="{89151367-F5DB-4D80-A152-96BD81B5F0F3}" type="presOf" srcId="{5C5F441C-F8C0-4C50-8161-0C8D3282598E}" destId="{7BA43B8F-D6E5-4817-8956-94E2DE888855}" srcOrd="0" destOrd="0" presId="urn:microsoft.com/office/officeart/2005/8/layout/hierarchy1"/>
    <dgm:cxn modelId="{CFA718AD-8977-496A-A6ED-EB0105F4CB52}" type="presParOf" srcId="{C6BCC5CE-F1E0-4A3F-9237-8970745AC332}" destId="{8B4D398E-0B59-479A-88C4-35F5B6263D9B}" srcOrd="0" destOrd="0" presId="urn:microsoft.com/office/officeart/2005/8/layout/hierarchy1"/>
    <dgm:cxn modelId="{8D3272A8-EE3F-4CA9-9BAF-87D52B2DD9A7}" type="presParOf" srcId="{8B4D398E-0B59-479A-88C4-35F5B6263D9B}" destId="{1A05251E-8B5F-44CB-91CE-E1A30EC68D19}" srcOrd="0" destOrd="0" presId="urn:microsoft.com/office/officeart/2005/8/layout/hierarchy1"/>
    <dgm:cxn modelId="{6495386A-045C-4719-9F00-DE31993BB577}" type="presParOf" srcId="{1A05251E-8B5F-44CB-91CE-E1A30EC68D19}" destId="{F3DB6CCB-3CE6-4829-B6F7-9D2528B286C3}" srcOrd="0" destOrd="0" presId="urn:microsoft.com/office/officeart/2005/8/layout/hierarchy1"/>
    <dgm:cxn modelId="{F3773FFB-F520-4303-8C04-B0580CE20ECA}" type="presParOf" srcId="{1A05251E-8B5F-44CB-91CE-E1A30EC68D19}" destId="{32F80B16-9C13-4C55-9907-C06A7E37D3B9}" srcOrd="1" destOrd="0" presId="urn:microsoft.com/office/officeart/2005/8/layout/hierarchy1"/>
    <dgm:cxn modelId="{618ADC6F-0B6E-46CB-A751-4EBBDAFCF75E}" type="presParOf" srcId="{8B4D398E-0B59-479A-88C4-35F5B6263D9B}" destId="{575409C4-A06B-4137-9D1B-5F97D400CA36}" srcOrd="1" destOrd="0" presId="urn:microsoft.com/office/officeart/2005/8/layout/hierarchy1"/>
    <dgm:cxn modelId="{8BC27987-72E5-4F99-8DE3-43C2D1AEAC61}" type="presParOf" srcId="{575409C4-A06B-4137-9D1B-5F97D400CA36}" destId="{6B568B76-807D-4DE2-BABA-3876300422B5}" srcOrd="0" destOrd="0" presId="urn:microsoft.com/office/officeart/2005/8/layout/hierarchy1"/>
    <dgm:cxn modelId="{A66DED94-79B5-4241-866A-29DFC324B238}" type="presParOf" srcId="{575409C4-A06B-4137-9D1B-5F97D400CA36}" destId="{DB2BE678-F4D4-423E-9792-62FC009420C0}" srcOrd="1" destOrd="0" presId="urn:microsoft.com/office/officeart/2005/8/layout/hierarchy1"/>
    <dgm:cxn modelId="{6539EDBF-8699-4C14-A42D-BA380BA094B2}" type="presParOf" srcId="{DB2BE678-F4D4-423E-9792-62FC009420C0}" destId="{F3668071-64CD-4688-A81B-82D48F80C1C4}" srcOrd="0" destOrd="0" presId="urn:microsoft.com/office/officeart/2005/8/layout/hierarchy1"/>
    <dgm:cxn modelId="{FC5012B0-E996-4807-BCA9-E4AE9C8C345F}" type="presParOf" srcId="{F3668071-64CD-4688-A81B-82D48F80C1C4}" destId="{CAF84DA7-2CC1-4788-9FC9-012ECA27E093}" srcOrd="0" destOrd="0" presId="urn:microsoft.com/office/officeart/2005/8/layout/hierarchy1"/>
    <dgm:cxn modelId="{CD45F5A0-9A48-40C3-8814-F15F70852CD5}" type="presParOf" srcId="{F3668071-64CD-4688-A81B-82D48F80C1C4}" destId="{073C91D4-AE82-4989-B246-5FCCDCDE37E9}" srcOrd="1" destOrd="0" presId="urn:microsoft.com/office/officeart/2005/8/layout/hierarchy1"/>
    <dgm:cxn modelId="{C6AE4F30-4A59-4C74-B605-3F85A3B3FDB9}" type="presParOf" srcId="{DB2BE678-F4D4-423E-9792-62FC009420C0}" destId="{0545FAAA-0A9E-4460-8D1E-60B54013B6EA}" srcOrd="1" destOrd="0" presId="urn:microsoft.com/office/officeart/2005/8/layout/hierarchy1"/>
    <dgm:cxn modelId="{6CE804C1-8425-4CD0-9FB1-6EABEF78A8B6}" type="presParOf" srcId="{575409C4-A06B-4137-9D1B-5F97D400CA36}" destId="{B5F19175-09D7-4DC5-8C4C-1E06FF324EB4}" srcOrd="2" destOrd="0" presId="urn:microsoft.com/office/officeart/2005/8/layout/hierarchy1"/>
    <dgm:cxn modelId="{AFE6BFB1-02D3-4AFD-8301-A9B726BA428E}" type="presParOf" srcId="{575409C4-A06B-4137-9D1B-5F97D400CA36}" destId="{E13C2AAA-B462-4A70-B0F4-AC77D36A4089}" srcOrd="3" destOrd="0" presId="urn:microsoft.com/office/officeart/2005/8/layout/hierarchy1"/>
    <dgm:cxn modelId="{16171585-F072-48EF-B47D-71584A3476D3}" type="presParOf" srcId="{E13C2AAA-B462-4A70-B0F4-AC77D36A4089}" destId="{CF44A6C9-A3AC-4AAC-ABBD-46693910184B}" srcOrd="0" destOrd="0" presId="urn:microsoft.com/office/officeart/2005/8/layout/hierarchy1"/>
    <dgm:cxn modelId="{4264A3D4-0F5C-4320-BA16-D3CB03DB0246}" type="presParOf" srcId="{CF44A6C9-A3AC-4AAC-ABBD-46693910184B}" destId="{312A5650-44D9-4172-A1B5-3BD860B4C487}" srcOrd="0" destOrd="0" presId="urn:microsoft.com/office/officeart/2005/8/layout/hierarchy1"/>
    <dgm:cxn modelId="{DC4F2BCA-9416-4F14-9F1E-35DDBD2A8D24}" type="presParOf" srcId="{CF44A6C9-A3AC-4AAC-ABBD-46693910184B}" destId="{C5E0C482-0988-438C-BF14-35EDC0D5DFA0}" srcOrd="1" destOrd="0" presId="urn:microsoft.com/office/officeart/2005/8/layout/hierarchy1"/>
    <dgm:cxn modelId="{31C8498C-638B-4E1D-B9FA-1C9E65D159BA}" type="presParOf" srcId="{E13C2AAA-B462-4A70-B0F4-AC77D36A4089}" destId="{FA88FCE1-B488-4A9F-8B82-7BB85AF31F77}" srcOrd="1" destOrd="0" presId="urn:microsoft.com/office/officeart/2005/8/layout/hierarchy1"/>
    <dgm:cxn modelId="{0B1C5B00-8FB7-4573-97BD-F1CF93A1E601}" type="presParOf" srcId="{575409C4-A06B-4137-9D1B-5F97D400CA36}" destId="{7BA43B8F-D6E5-4817-8956-94E2DE888855}" srcOrd="4" destOrd="0" presId="urn:microsoft.com/office/officeart/2005/8/layout/hierarchy1"/>
    <dgm:cxn modelId="{7A3CC4EC-ED08-45D6-B578-BD29F8E270D6}" type="presParOf" srcId="{575409C4-A06B-4137-9D1B-5F97D400CA36}" destId="{FE3AC198-7E59-4D4A-B5E6-BFFC6F1BB986}" srcOrd="5" destOrd="0" presId="urn:microsoft.com/office/officeart/2005/8/layout/hierarchy1"/>
    <dgm:cxn modelId="{590843BB-8689-4301-B79B-1882FEDC48B0}" type="presParOf" srcId="{FE3AC198-7E59-4D4A-B5E6-BFFC6F1BB986}" destId="{0D30E145-1E5E-4094-A008-06853594314E}" srcOrd="0" destOrd="0" presId="urn:microsoft.com/office/officeart/2005/8/layout/hierarchy1"/>
    <dgm:cxn modelId="{D1E58C40-DA48-4DDD-829A-942A0320CDB6}" type="presParOf" srcId="{0D30E145-1E5E-4094-A008-06853594314E}" destId="{AF7EEDA1-AA77-4B1C-9158-F0479B061B74}" srcOrd="0" destOrd="0" presId="urn:microsoft.com/office/officeart/2005/8/layout/hierarchy1"/>
    <dgm:cxn modelId="{1405678D-D80D-4C2F-9C21-A8E80A25D89B}" type="presParOf" srcId="{0D30E145-1E5E-4094-A008-06853594314E}" destId="{F1CDAC7A-E489-434D-B87E-FB8395865854}" srcOrd="1" destOrd="0" presId="urn:microsoft.com/office/officeart/2005/8/layout/hierarchy1"/>
    <dgm:cxn modelId="{F392A436-BDCF-4213-BD77-9197394C92D5}" type="presParOf" srcId="{FE3AC198-7E59-4D4A-B5E6-BFFC6F1BB986}" destId="{B44BBB4B-7701-4E11-839E-37692A1F9E9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4A80EA-3690-4C60-8621-3ABAC4FA375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4AFF0E-B40C-461A-A025-A6D1FF2C3EA1}">
      <dgm:prSet phldrT="[Text]"/>
      <dgm:spPr/>
      <dgm:t>
        <a:bodyPr/>
        <a:lstStyle/>
        <a:p>
          <a:r>
            <a:rPr lang="en-US" b="1" dirty="0" smtClean="0"/>
            <a:t>Habits of Mind</a:t>
          </a:r>
          <a:endParaRPr lang="en-US" b="1" dirty="0"/>
        </a:p>
      </dgm:t>
    </dgm:pt>
    <dgm:pt modelId="{15C9DF97-D432-4776-BF47-28FD71FDC9F0}" type="parTrans" cxnId="{C9FABE74-6A2E-4D78-83B1-6A1A9071A1E5}">
      <dgm:prSet/>
      <dgm:spPr/>
      <dgm:t>
        <a:bodyPr/>
        <a:lstStyle/>
        <a:p>
          <a:endParaRPr lang="en-US"/>
        </a:p>
      </dgm:t>
    </dgm:pt>
    <dgm:pt modelId="{981D7908-01CE-4873-A6A3-87ACDF5E4BA8}" type="sibTrans" cxnId="{C9FABE74-6A2E-4D78-83B1-6A1A9071A1E5}">
      <dgm:prSet/>
      <dgm:spPr/>
      <dgm:t>
        <a:bodyPr/>
        <a:lstStyle/>
        <a:p>
          <a:endParaRPr lang="en-US"/>
        </a:p>
      </dgm:t>
    </dgm:pt>
    <dgm:pt modelId="{AEAF522B-EC59-4F98-86F2-A33D40C04BF4}">
      <dgm:prSet phldrT="[Text]"/>
      <dgm:spPr/>
      <dgm:t>
        <a:bodyPr/>
        <a:lstStyle/>
        <a:p>
          <a:r>
            <a:rPr lang="en-US" b="1" dirty="0" smtClean="0"/>
            <a:t>Intellectual Perseverance</a:t>
          </a:r>
          <a:endParaRPr lang="en-US" b="1" dirty="0"/>
        </a:p>
      </dgm:t>
    </dgm:pt>
    <dgm:pt modelId="{A43BCBF8-00C2-45FD-8361-B0E32A586168}" type="parTrans" cxnId="{F73C8661-EEC2-480C-B2D8-868DE661E04E}">
      <dgm:prSet/>
      <dgm:spPr/>
      <dgm:t>
        <a:bodyPr/>
        <a:lstStyle/>
        <a:p>
          <a:endParaRPr lang="en-US"/>
        </a:p>
      </dgm:t>
    </dgm:pt>
    <dgm:pt modelId="{34F9323F-9BD1-4410-BA4E-2773383ADC42}" type="sibTrans" cxnId="{F73C8661-EEC2-480C-B2D8-868DE661E04E}">
      <dgm:prSet/>
      <dgm:spPr/>
      <dgm:t>
        <a:bodyPr/>
        <a:lstStyle/>
        <a:p>
          <a:endParaRPr lang="en-US"/>
        </a:p>
      </dgm:t>
    </dgm:pt>
    <dgm:pt modelId="{745FD2B0-4C2B-42C2-97F3-A9CBDFF3AEF6}">
      <dgm:prSet phldrT="[Text]"/>
      <dgm:spPr/>
      <dgm:t>
        <a:bodyPr/>
        <a:lstStyle/>
        <a:p>
          <a:r>
            <a:rPr lang="en-US" b="1" dirty="0" smtClean="0"/>
            <a:t>Metacognition</a:t>
          </a:r>
          <a:endParaRPr lang="en-US" b="1" dirty="0"/>
        </a:p>
      </dgm:t>
    </dgm:pt>
    <dgm:pt modelId="{C0136EF7-6998-4966-B7B8-BA8211E13DEC}" type="parTrans" cxnId="{C75E2101-4E54-440D-A1A2-2F1B13B0DDEE}">
      <dgm:prSet/>
      <dgm:spPr/>
      <dgm:t>
        <a:bodyPr/>
        <a:lstStyle/>
        <a:p>
          <a:endParaRPr lang="en-US"/>
        </a:p>
      </dgm:t>
    </dgm:pt>
    <dgm:pt modelId="{F59FCA93-52CF-4052-9D77-07DC9BB3BCD1}" type="sibTrans" cxnId="{C75E2101-4E54-440D-A1A2-2F1B13B0DDEE}">
      <dgm:prSet/>
      <dgm:spPr/>
      <dgm:t>
        <a:bodyPr/>
        <a:lstStyle/>
        <a:p>
          <a:endParaRPr lang="en-US"/>
        </a:p>
      </dgm:t>
    </dgm:pt>
    <dgm:pt modelId="{44AC6C6F-524B-4049-B155-24981C38EE35}">
      <dgm:prSet phldrT="[Text]"/>
      <dgm:spPr/>
      <dgm:t>
        <a:bodyPr/>
        <a:lstStyle/>
        <a:p>
          <a:r>
            <a:rPr lang="en-US" b="1" dirty="0" smtClean="0"/>
            <a:t>Intellectual Curiosity</a:t>
          </a:r>
          <a:endParaRPr lang="en-US" b="1" dirty="0"/>
        </a:p>
      </dgm:t>
    </dgm:pt>
    <dgm:pt modelId="{E8FDB3A4-A27F-4CEB-AEEB-73D6B2C57B56}" type="parTrans" cxnId="{24F9AC58-E67C-4AD5-B663-6C154F531CA5}">
      <dgm:prSet/>
      <dgm:spPr/>
      <dgm:t>
        <a:bodyPr/>
        <a:lstStyle/>
        <a:p>
          <a:endParaRPr lang="en-US"/>
        </a:p>
      </dgm:t>
    </dgm:pt>
    <dgm:pt modelId="{4E3EDBDB-37DD-4D16-B83B-7B0B36BF0484}" type="sibTrans" cxnId="{24F9AC58-E67C-4AD5-B663-6C154F531CA5}">
      <dgm:prSet/>
      <dgm:spPr/>
      <dgm:t>
        <a:bodyPr/>
        <a:lstStyle/>
        <a:p>
          <a:endParaRPr lang="en-US"/>
        </a:p>
      </dgm:t>
    </dgm:pt>
    <dgm:pt modelId="{E35B5651-C344-481D-B275-632CFCFFB0E3}" type="pres">
      <dgm:prSet presAssocID="{384A80EA-3690-4C60-8621-3ABAC4FA375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91C9B83-5CE9-4882-A1C0-2F0662C187E4}" type="pres">
      <dgm:prSet presAssocID="{6A4AFF0E-B40C-461A-A025-A6D1FF2C3EA1}" presName="hierRoot1" presStyleCnt="0"/>
      <dgm:spPr/>
    </dgm:pt>
    <dgm:pt modelId="{8890CB2B-6347-433D-84D1-60776816BE54}" type="pres">
      <dgm:prSet presAssocID="{6A4AFF0E-B40C-461A-A025-A6D1FF2C3EA1}" presName="composite" presStyleCnt="0"/>
      <dgm:spPr/>
    </dgm:pt>
    <dgm:pt modelId="{2402F248-5A18-496C-B80D-81962EC17680}" type="pres">
      <dgm:prSet presAssocID="{6A4AFF0E-B40C-461A-A025-A6D1FF2C3EA1}" presName="background" presStyleLbl="node0" presStyleIdx="0" presStyleCnt="1"/>
      <dgm:spPr/>
    </dgm:pt>
    <dgm:pt modelId="{2D7F2E8D-DF14-4D03-B4A1-340217AC4796}" type="pres">
      <dgm:prSet presAssocID="{6A4AFF0E-B40C-461A-A025-A6D1FF2C3EA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6D968D-356C-46A8-9C61-E7607F1201FA}" type="pres">
      <dgm:prSet presAssocID="{6A4AFF0E-B40C-461A-A025-A6D1FF2C3EA1}" presName="hierChild2" presStyleCnt="0"/>
      <dgm:spPr/>
    </dgm:pt>
    <dgm:pt modelId="{D5489C82-3E85-4D6C-9770-44735E47E28D}" type="pres">
      <dgm:prSet presAssocID="{A43BCBF8-00C2-45FD-8361-B0E32A586168}" presName="Name10" presStyleLbl="parChTrans1D2" presStyleIdx="0" presStyleCnt="3"/>
      <dgm:spPr/>
      <dgm:t>
        <a:bodyPr/>
        <a:lstStyle/>
        <a:p>
          <a:endParaRPr lang="en-US"/>
        </a:p>
      </dgm:t>
    </dgm:pt>
    <dgm:pt modelId="{9B1E152D-737E-42C4-B82D-6D42F607B73F}" type="pres">
      <dgm:prSet presAssocID="{AEAF522B-EC59-4F98-86F2-A33D40C04BF4}" presName="hierRoot2" presStyleCnt="0"/>
      <dgm:spPr/>
    </dgm:pt>
    <dgm:pt modelId="{1BB98365-785F-4398-AF1B-5B6A6E852E7F}" type="pres">
      <dgm:prSet presAssocID="{AEAF522B-EC59-4F98-86F2-A33D40C04BF4}" presName="composite2" presStyleCnt="0"/>
      <dgm:spPr/>
    </dgm:pt>
    <dgm:pt modelId="{25211E8A-5D71-44DF-96E4-33717C8277CE}" type="pres">
      <dgm:prSet presAssocID="{AEAF522B-EC59-4F98-86F2-A33D40C04BF4}" presName="background2" presStyleLbl="node2" presStyleIdx="0" presStyleCnt="3"/>
      <dgm:spPr/>
    </dgm:pt>
    <dgm:pt modelId="{E9FAEEAB-6004-4600-BD3A-37711192B483}" type="pres">
      <dgm:prSet presAssocID="{AEAF522B-EC59-4F98-86F2-A33D40C04BF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696DC8-E798-4B2F-ABF0-D112AB4ED0B6}" type="pres">
      <dgm:prSet presAssocID="{AEAF522B-EC59-4F98-86F2-A33D40C04BF4}" presName="hierChild3" presStyleCnt="0"/>
      <dgm:spPr/>
    </dgm:pt>
    <dgm:pt modelId="{DB57CFBB-A20F-4C2F-A62C-E8A4B8E70F84}" type="pres">
      <dgm:prSet presAssocID="{C0136EF7-6998-4966-B7B8-BA8211E13DEC}" presName="Name10" presStyleLbl="parChTrans1D2" presStyleIdx="1" presStyleCnt="3"/>
      <dgm:spPr/>
      <dgm:t>
        <a:bodyPr/>
        <a:lstStyle/>
        <a:p>
          <a:endParaRPr lang="en-US"/>
        </a:p>
      </dgm:t>
    </dgm:pt>
    <dgm:pt modelId="{E6428C46-68E5-4F7B-BD5D-2BABEFD85288}" type="pres">
      <dgm:prSet presAssocID="{745FD2B0-4C2B-42C2-97F3-A9CBDFF3AEF6}" presName="hierRoot2" presStyleCnt="0"/>
      <dgm:spPr/>
    </dgm:pt>
    <dgm:pt modelId="{E1980622-B4B1-4D05-8543-F6119BB16C65}" type="pres">
      <dgm:prSet presAssocID="{745FD2B0-4C2B-42C2-97F3-A9CBDFF3AEF6}" presName="composite2" presStyleCnt="0"/>
      <dgm:spPr/>
    </dgm:pt>
    <dgm:pt modelId="{6B993666-23AD-4BCC-9F2A-49F7C58707EB}" type="pres">
      <dgm:prSet presAssocID="{745FD2B0-4C2B-42C2-97F3-A9CBDFF3AEF6}" presName="background2" presStyleLbl="node2" presStyleIdx="1" presStyleCnt="3"/>
      <dgm:spPr/>
    </dgm:pt>
    <dgm:pt modelId="{27E818E6-71C8-47A2-9432-6AA3938A28E6}" type="pres">
      <dgm:prSet presAssocID="{745FD2B0-4C2B-42C2-97F3-A9CBDFF3AEF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5BF0C2-3435-4EF2-960E-988B448DA6DF}" type="pres">
      <dgm:prSet presAssocID="{745FD2B0-4C2B-42C2-97F3-A9CBDFF3AEF6}" presName="hierChild3" presStyleCnt="0"/>
      <dgm:spPr/>
    </dgm:pt>
    <dgm:pt modelId="{2D8F7CD8-48CE-4CE0-861D-9A39C054B2CE}" type="pres">
      <dgm:prSet presAssocID="{E8FDB3A4-A27F-4CEB-AEEB-73D6B2C57B56}" presName="Name10" presStyleLbl="parChTrans1D2" presStyleIdx="2" presStyleCnt="3"/>
      <dgm:spPr/>
      <dgm:t>
        <a:bodyPr/>
        <a:lstStyle/>
        <a:p>
          <a:endParaRPr lang="en-US"/>
        </a:p>
      </dgm:t>
    </dgm:pt>
    <dgm:pt modelId="{CAC785A4-2BFF-4F05-B8A8-04C533C720E3}" type="pres">
      <dgm:prSet presAssocID="{44AC6C6F-524B-4049-B155-24981C38EE35}" presName="hierRoot2" presStyleCnt="0"/>
      <dgm:spPr/>
    </dgm:pt>
    <dgm:pt modelId="{1A33141C-C0EB-4F89-B222-E6BB1A08E3D5}" type="pres">
      <dgm:prSet presAssocID="{44AC6C6F-524B-4049-B155-24981C38EE35}" presName="composite2" presStyleCnt="0"/>
      <dgm:spPr/>
    </dgm:pt>
    <dgm:pt modelId="{B48C51D5-2A77-4C04-9423-F41934A9A386}" type="pres">
      <dgm:prSet presAssocID="{44AC6C6F-524B-4049-B155-24981C38EE35}" presName="background2" presStyleLbl="node2" presStyleIdx="2" presStyleCnt="3"/>
      <dgm:spPr/>
    </dgm:pt>
    <dgm:pt modelId="{95DC21D4-9691-4BA9-BC6D-49569E10FED5}" type="pres">
      <dgm:prSet presAssocID="{44AC6C6F-524B-4049-B155-24981C38EE3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AD1AE7-918C-4D81-A91A-B9315CB0D988}" type="pres">
      <dgm:prSet presAssocID="{44AC6C6F-524B-4049-B155-24981C38EE35}" presName="hierChild3" presStyleCnt="0"/>
      <dgm:spPr/>
    </dgm:pt>
  </dgm:ptLst>
  <dgm:cxnLst>
    <dgm:cxn modelId="{5305CD9E-ABF8-4031-AE49-4C0AAA40C9F3}" type="presOf" srcId="{44AC6C6F-524B-4049-B155-24981C38EE35}" destId="{95DC21D4-9691-4BA9-BC6D-49569E10FED5}" srcOrd="0" destOrd="0" presId="urn:microsoft.com/office/officeart/2005/8/layout/hierarchy1"/>
    <dgm:cxn modelId="{C221EF65-82D5-4E4C-BAEC-3E7B61EFDB98}" type="presOf" srcId="{A43BCBF8-00C2-45FD-8361-B0E32A586168}" destId="{D5489C82-3E85-4D6C-9770-44735E47E28D}" srcOrd="0" destOrd="0" presId="urn:microsoft.com/office/officeart/2005/8/layout/hierarchy1"/>
    <dgm:cxn modelId="{C75E2101-4E54-440D-A1A2-2F1B13B0DDEE}" srcId="{6A4AFF0E-B40C-461A-A025-A6D1FF2C3EA1}" destId="{745FD2B0-4C2B-42C2-97F3-A9CBDFF3AEF6}" srcOrd="1" destOrd="0" parTransId="{C0136EF7-6998-4966-B7B8-BA8211E13DEC}" sibTransId="{F59FCA93-52CF-4052-9D77-07DC9BB3BCD1}"/>
    <dgm:cxn modelId="{CFB454AB-7430-4FDA-85C5-6A34B1D516A7}" type="presOf" srcId="{745FD2B0-4C2B-42C2-97F3-A9CBDFF3AEF6}" destId="{27E818E6-71C8-47A2-9432-6AA3938A28E6}" srcOrd="0" destOrd="0" presId="urn:microsoft.com/office/officeart/2005/8/layout/hierarchy1"/>
    <dgm:cxn modelId="{17853E33-1F1B-4A11-91DF-45788B84B2ED}" type="presOf" srcId="{AEAF522B-EC59-4F98-86F2-A33D40C04BF4}" destId="{E9FAEEAB-6004-4600-BD3A-37711192B483}" srcOrd="0" destOrd="0" presId="urn:microsoft.com/office/officeart/2005/8/layout/hierarchy1"/>
    <dgm:cxn modelId="{24F9AC58-E67C-4AD5-B663-6C154F531CA5}" srcId="{6A4AFF0E-B40C-461A-A025-A6D1FF2C3EA1}" destId="{44AC6C6F-524B-4049-B155-24981C38EE35}" srcOrd="2" destOrd="0" parTransId="{E8FDB3A4-A27F-4CEB-AEEB-73D6B2C57B56}" sibTransId="{4E3EDBDB-37DD-4D16-B83B-7B0B36BF0484}"/>
    <dgm:cxn modelId="{ABC98FE7-8D22-4F7F-8742-22D13A89B14F}" type="presOf" srcId="{384A80EA-3690-4C60-8621-3ABAC4FA3752}" destId="{E35B5651-C344-481D-B275-632CFCFFB0E3}" srcOrd="0" destOrd="0" presId="urn:microsoft.com/office/officeart/2005/8/layout/hierarchy1"/>
    <dgm:cxn modelId="{F73C8661-EEC2-480C-B2D8-868DE661E04E}" srcId="{6A4AFF0E-B40C-461A-A025-A6D1FF2C3EA1}" destId="{AEAF522B-EC59-4F98-86F2-A33D40C04BF4}" srcOrd="0" destOrd="0" parTransId="{A43BCBF8-00C2-45FD-8361-B0E32A586168}" sibTransId="{34F9323F-9BD1-4410-BA4E-2773383ADC42}"/>
    <dgm:cxn modelId="{563F49B5-D31A-4E6C-82EE-1D2871497D01}" type="presOf" srcId="{6A4AFF0E-B40C-461A-A025-A6D1FF2C3EA1}" destId="{2D7F2E8D-DF14-4D03-B4A1-340217AC4796}" srcOrd="0" destOrd="0" presId="urn:microsoft.com/office/officeart/2005/8/layout/hierarchy1"/>
    <dgm:cxn modelId="{C9FABE74-6A2E-4D78-83B1-6A1A9071A1E5}" srcId="{384A80EA-3690-4C60-8621-3ABAC4FA3752}" destId="{6A4AFF0E-B40C-461A-A025-A6D1FF2C3EA1}" srcOrd="0" destOrd="0" parTransId="{15C9DF97-D432-4776-BF47-28FD71FDC9F0}" sibTransId="{981D7908-01CE-4873-A6A3-87ACDF5E4BA8}"/>
    <dgm:cxn modelId="{A193239F-5085-4AD7-925A-BEE393AC5324}" type="presOf" srcId="{C0136EF7-6998-4966-B7B8-BA8211E13DEC}" destId="{DB57CFBB-A20F-4C2F-A62C-E8A4B8E70F84}" srcOrd="0" destOrd="0" presId="urn:microsoft.com/office/officeart/2005/8/layout/hierarchy1"/>
    <dgm:cxn modelId="{A6E25C86-9BCB-452D-B8E2-7968679A4741}" type="presOf" srcId="{E8FDB3A4-A27F-4CEB-AEEB-73D6B2C57B56}" destId="{2D8F7CD8-48CE-4CE0-861D-9A39C054B2CE}" srcOrd="0" destOrd="0" presId="urn:microsoft.com/office/officeart/2005/8/layout/hierarchy1"/>
    <dgm:cxn modelId="{563A8D6B-93E5-48BD-A76D-FC48FF21C20F}" type="presParOf" srcId="{E35B5651-C344-481D-B275-632CFCFFB0E3}" destId="{191C9B83-5CE9-4882-A1C0-2F0662C187E4}" srcOrd="0" destOrd="0" presId="urn:microsoft.com/office/officeart/2005/8/layout/hierarchy1"/>
    <dgm:cxn modelId="{5202C241-4A91-4EF3-9C78-EA8D9FC52FF2}" type="presParOf" srcId="{191C9B83-5CE9-4882-A1C0-2F0662C187E4}" destId="{8890CB2B-6347-433D-84D1-60776816BE54}" srcOrd="0" destOrd="0" presId="urn:microsoft.com/office/officeart/2005/8/layout/hierarchy1"/>
    <dgm:cxn modelId="{E5C1E554-25DF-4586-A545-929A126D8421}" type="presParOf" srcId="{8890CB2B-6347-433D-84D1-60776816BE54}" destId="{2402F248-5A18-496C-B80D-81962EC17680}" srcOrd="0" destOrd="0" presId="urn:microsoft.com/office/officeart/2005/8/layout/hierarchy1"/>
    <dgm:cxn modelId="{80911BF4-C6CC-489C-B3DC-42B85957EB84}" type="presParOf" srcId="{8890CB2B-6347-433D-84D1-60776816BE54}" destId="{2D7F2E8D-DF14-4D03-B4A1-340217AC4796}" srcOrd="1" destOrd="0" presId="urn:microsoft.com/office/officeart/2005/8/layout/hierarchy1"/>
    <dgm:cxn modelId="{AAA0CB07-CFD6-4C6C-9F7B-3D93187AC80E}" type="presParOf" srcId="{191C9B83-5CE9-4882-A1C0-2F0662C187E4}" destId="{C56D968D-356C-46A8-9C61-E7607F1201FA}" srcOrd="1" destOrd="0" presId="urn:microsoft.com/office/officeart/2005/8/layout/hierarchy1"/>
    <dgm:cxn modelId="{04FF85DE-0604-41AF-AABF-54E2F38F7CE2}" type="presParOf" srcId="{C56D968D-356C-46A8-9C61-E7607F1201FA}" destId="{D5489C82-3E85-4D6C-9770-44735E47E28D}" srcOrd="0" destOrd="0" presId="urn:microsoft.com/office/officeart/2005/8/layout/hierarchy1"/>
    <dgm:cxn modelId="{4EDE6121-A1A6-449F-9930-12AA8D3E823A}" type="presParOf" srcId="{C56D968D-356C-46A8-9C61-E7607F1201FA}" destId="{9B1E152D-737E-42C4-B82D-6D42F607B73F}" srcOrd="1" destOrd="0" presId="urn:microsoft.com/office/officeart/2005/8/layout/hierarchy1"/>
    <dgm:cxn modelId="{9A9D1F82-270E-4523-AE38-CD6AA5A7D852}" type="presParOf" srcId="{9B1E152D-737E-42C4-B82D-6D42F607B73F}" destId="{1BB98365-785F-4398-AF1B-5B6A6E852E7F}" srcOrd="0" destOrd="0" presId="urn:microsoft.com/office/officeart/2005/8/layout/hierarchy1"/>
    <dgm:cxn modelId="{85BB6FDE-C55D-4937-817D-8EFFF908A1F3}" type="presParOf" srcId="{1BB98365-785F-4398-AF1B-5B6A6E852E7F}" destId="{25211E8A-5D71-44DF-96E4-33717C8277CE}" srcOrd="0" destOrd="0" presId="urn:microsoft.com/office/officeart/2005/8/layout/hierarchy1"/>
    <dgm:cxn modelId="{7913EC50-162D-402C-92B7-B2EA4F48A1F7}" type="presParOf" srcId="{1BB98365-785F-4398-AF1B-5B6A6E852E7F}" destId="{E9FAEEAB-6004-4600-BD3A-37711192B483}" srcOrd="1" destOrd="0" presId="urn:microsoft.com/office/officeart/2005/8/layout/hierarchy1"/>
    <dgm:cxn modelId="{9491CF58-D0E7-4225-A905-9E8A11B0A7E1}" type="presParOf" srcId="{9B1E152D-737E-42C4-B82D-6D42F607B73F}" destId="{45696DC8-E798-4B2F-ABF0-D112AB4ED0B6}" srcOrd="1" destOrd="0" presId="urn:microsoft.com/office/officeart/2005/8/layout/hierarchy1"/>
    <dgm:cxn modelId="{9811FB49-9E26-43CA-96F2-9DA8C5A0970C}" type="presParOf" srcId="{C56D968D-356C-46A8-9C61-E7607F1201FA}" destId="{DB57CFBB-A20F-4C2F-A62C-E8A4B8E70F84}" srcOrd="2" destOrd="0" presId="urn:microsoft.com/office/officeart/2005/8/layout/hierarchy1"/>
    <dgm:cxn modelId="{E4B12193-11C9-4372-91F4-A5669736CD15}" type="presParOf" srcId="{C56D968D-356C-46A8-9C61-E7607F1201FA}" destId="{E6428C46-68E5-4F7B-BD5D-2BABEFD85288}" srcOrd="3" destOrd="0" presId="urn:microsoft.com/office/officeart/2005/8/layout/hierarchy1"/>
    <dgm:cxn modelId="{6652A15B-7CCA-4147-85DE-34F806B9B0FD}" type="presParOf" srcId="{E6428C46-68E5-4F7B-BD5D-2BABEFD85288}" destId="{E1980622-B4B1-4D05-8543-F6119BB16C65}" srcOrd="0" destOrd="0" presId="urn:microsoft.com/office/officeart/2005/8/layout/hierarchy1"/>
    <dgm:cxn modelId="{2FB7E09C-D658-4E00-940F-4442A588D463}" type="presParOf" srcId="{E1980622-B4B1-4D05-8543-F6119BB16C65}" destId="{6B993666-23AD-4BCC-9F2A-49F7C58707EB}" srcOrd="0" destOrd="0" presId="urn:microsoft.com/office/officeart/2005/8/layout/hierarchy1"/>
    <dgm:cxn modelId="{0296951B-8599-4244-80D2-ACBF7469966F}" type="presParOf" srcId="{E1980622-B4B1-4D05-8543-F6119BB16C65}" destId="{27E818E6-71C8-47A2-9432-6AA3938A28E6}" srcOrd="1" destOrd="0" presId="urn:microsoft.com/office/officeart/2005/8/layout/hierarchy1"/>
    <dgm:cxn modelId="{6C7E5CE3-AFB6-4F72-9FD1-B7D1B31706AC}" type="presParOf" srcId="{E6428C46-68E5-4F7B-BD5D-2BABEFD85288}" destId="{F35BF0C2-3435-4EF2-960E-988B448DA6DF}" srcOrd="1" destOrd="0" presId="urn:microsoft.com/office/officeart/2005/8/layout/hierarchy1"/>
    <dgm:cxn modelId="{A2BBE193-D568-45E2-B982-F1421FBD49C2}" type="presParOf" srcId="{C56D968D-356C-46A8-9C61-E7607F1201FA}" destId="{2D8F7CD8-48CE-4CE0-861D-9A39C054B2CE}" srcOrd="4" destOrd="0" presId="urn:microsoft.com/office/officeart/2005/8/layout/hierarchy1"/>
    <dgm:cxn modelId="{7D3D8977-DF5A-4ED6-B08D-3775D47CEC17}" type="presParOf" srcId="{C56D968D-356C-46A8-9C61-E7607F1201FA}" destId="{CAC785A4-2BFF-4F05-B8A8-04C533C720E3}" srcOrd="5" destOrd="0" presId="urn:microsoft.com/office/officeart/2005/8/layout/hierarchy1"/>
    <dgm:cxn modelId="{678DC9D1-B5D3-447C-A157-CC54A2925E9A}" type="presParOf" srcId="{CAC785A4-2BFF-4F05-B8A8-04C533C720E3}" destId="{1A33141C-C0EB-4F89-B222-E6BB1A08E3D5}" srcOrd="0" destOrd="0" presId="urn:microsoft.com/office/officeart/2005/8/layout/hierarchy1"/>
    <dgm:cxn modelId="{3B2F8976-5398-4A5A-82DA-050CEFFAB8FE}" type="presParOf" srcId="{1A33141C-C0EB-4F89-B222-E6BB1A08E3D5}" destId="{B48C51D5-2A77-4C04-9423-F41934A9A386}" srcOrd="0" destOrd="0" presId="urn:microsoft.com/office/officeart/2005/8/layout/hierarchy1"/>
    <dgm:cxn modelId="{03771CC2-5079-44C1-8223-FA36F42F92AD}" type="presParOf" srcId="{1A33141C-C0EB-4F89-B222-E6BB1A08E3D5}" destId="{95DC21D4-9691-4BA9-BC6D-49569E10FED5}" srcOrd="1" destOrd="0" presId="urn:microsoft.com/office/officeart/2005/8/layout/hierarchy1"/>
    <dgm:cxn modelId="{225C757F-5A33-4232-B4D9-0B4275EF06F5}" type="presParOf" srcId="{CAC785A4-2BFF-4F05-B8A8-04C533C720E3}" destId="{0FAD1AE7-918C-4D81-A91A-B9315CB0D9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CBAB50-3D72-4FDA-A84D-8618EB3D9E6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288A30-2777-41FB-8AC4-23D4C700F8B7}">
      <dgm:prSet phldrT="[Text]"/>
      <dgm:spPr/>
      <dgm:t>
        <a:bodyPr/>
        <a:lstStyle/>
        <a:p>
          <a:r>
            <a:rPr lang="en-US" dirty="0" smtClean="0"/>
            <a:t>Reading Strategies</a:t>
          </a:r>
          <a:endParaRPr lang="en-US" dirty="0"/>
        </a:p>
      </dgm:t>
    </dgm:pt>
    <dgm:pt modelId="{B66264F6-D658-49D5-9DBF-2B13991861E4}" type="parTrans" cxnId="{46DA9ED3-87B5-457A-B529-6B202D4172B5}">
      <dgm:prSet/>
      <dgm:spPr/>
      <dgm:t>
        <a:bodyPr/>
        <a:lstStyle/>
        <a:p>
          <a:endParaRPr lang="en-US"/>
        </a:p>
      </dgm:t>
    </dgm:pt>
    <dgm:pt modelId="{FEF7405C-CF4D-4B58-B919-21F1E2D82D40}" type="sibTrans" cxnId="{46DA9ED3-87B5-457A-B529-6B202D4172B5}">
      <dgm:prSet/>
      <dgm:spPr/>
      <dgm:t>
        <a:bodyPr/>
        <a:lstStyle/>
        <a:p>
          <a:endParaRPr lang="en-US"/>
        </a:p>
      </dgm:t>
    </dgm:pt>
    <dgm:pt modelId="{301672F6-4B02-477D-8E84-23AC4AD93E05}">
      <dgm:prSet phldrT="[Text]"/>
      <dgm:spPr/>
      <dgm:t>
        <a:bodyPr/>
        <a:lstStyle/>
        <a:p>
          <a:r>
            <a:rPr lang="en-US" dirty="0" smtClean="0"/>
            <a:t>Pre-Reading</a:t>
          </a:r>
          <a:endParaRPr lang="en-US" dirty="0"/>
        </a:p>
      </dgm:t>
    </dgm:pt>
    <dgm:pt modelId="{74CC7405-6689-4A29-AE6F-379438CE8A48}" type="parTrans" cxnId="{288FDC81-2A93-41A6-BC6E-8A89D0B98ADA}">
      <dgm:prSet/>
      <dgm:spPr/>
      <dgm:t>
        <a:bodyPr/>
        <a:lstStyle/>
        <a:p>
          <a:endParaRPr lang="en-US"/>
        </a:p>
      </dgm:t>
    </dgm:pt>
    <dgm:pt modelId="{A91A8AA8-63A4-4579-A314-EA3BC633821F}" type="sibTrans" cxnId="{288FDC81-2A93-41A6-BC6E-8A89D0B98ADA}">
      <dgm:prSet/>
      <dgm:spPr/>
      <dgm:t>
        <a:bodyPr/>
        <a:lstStyle/>
        <a:p>
          <a:endParaRPr lang="en-US"/>
        </a:p>
      </dgm:t>
    </dgm:pt>
    <dgm:pt modelId="{4A3D829D-5CD4-4976-83FF-F8E3B57091C8}">
      <dgm:prSet phldrT="[Text]"/>
      <dgm:spPr/>
      <dgm:t>
        <a:bodyPr/>
        <a:lstStyle/>
        <a:p>
          <a:r>
            <a:rPr lang="en-US" dirty="0" smtClean="0"/>
            <a:t>Annotation</a:t>
          </a:r>
          <a:endParaRPr lang="en-US" dirty="0"/>
        </a:p>
      </dgm:t>
    </dgm:pt>
    <dgm:pt modelId="{023431A5-7286-4029-83DD-E5F212840EEE}" type="parTrans" cxnId="{29373AEC-9E5C-4309-8B8D-50FFA1D86CDB}">
      <dgm:prSet/>
      <dgm:spPr/>
      <dgm:t>
        <a:bodyPr/>
        <a:lstStyle/>
        <a:p>
          <a:endParaRPr lang="en-US"/>
        </a:p>
      </dgm:t>
    </dgm:pt>
    <dgm:pt modelId="{696268BB-D1E2-4D9C-ADC7-ECD26780D66D}" type="sibTrans" cxnId="{29373AEC-9E5C-4309-8B8D-50FFA1D86CDB}">
      <dgm:prSet/>
      <dgm:spPr/>
      <dgm:t>
        <a:bodyPr/>
        <a:lstStyle/>
        <a:p>
          <a:endParaRPr lang="en-US"/>
        </a:p>
      </dgm:t>
    </dgm:pt>
    <dgm:pt modelId="{780E4BA5-6097-43CE-BB22-C361B907F8DA}" type="pres">
      <dgm:prSet presAssocID="{0ECBAB50-3D72-4FDA-A84D-8618EB3D9E6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5EC7875-6621-4B8A-AF79-74A69364BE23}" type="pres">
      <dgm:prSet presAssocID="{77288A30-2777-41FB-8AC4-23D4C700F8B7}" presName="hierRoot1" presStyleCnt="0"/>
      <dgm:spPr/>
    </dgm:pt>
    <dgm:pt modelId="{84EE4D12-27FB-4FAC-9EB0-668BCA2D9C0B}" type="pres">
      <dgm:prSet presAssocID="{77288A30-2777-41FB-8AC4-23D4C700F8B7}" presName="composite" presStyleCnt="0"/>
      <dgm:spPr/>
    </dgm:pt>
    <dgm:pt modelId="{812BF763-5C95-4F3E-9B39-85C35E8FC083}" type="pres">
      <dgm:prSet presAssocID="{77288A30-2777-41FB-8AC4-23D4C700F8B7}" presName="background" presStyleLbl="node0" presStyleIdx="0" presStyleCnt="1"/>
      <dgm:spPr/>
    </dgm:pt>
    <dgm:pt modelId="{8C402CDF-6F02-4C50-9B03-3004B72FCFBF}" type="pres">
      <dgm:prSet presAssocID="{77288A30-2777-41FB-8AC4-23D4C700F8B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389FAA-DBDA-4E76-9DF6-CF1A80E7A8C6}" type="pres">
      <dgm:prSet presAssocID="{77288A30-2777-41FB-8AC4-23D4C700F8B7}" presName="hierChild2" presStyleCnt="0"/>
      <dgm:spPr/>
    </dgm:pt>
    <dgm:pt modelId="{A5DAFCD0-05AF-40B9-AAE5-BE8587E0CDF7}" type="pres">
      <dgm:prSet presAssocID="{74CC7405-6689-4A29-AE6F-379438CE8A4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FDC40F5-8401-494A-9D9B-7C1B8D8D3F7D}" type="pres">
      <dgm:prSet presAssocID="{301672F6-4B02-477D-8E84-23AC4AD93E05}" presName="hierRoot2" presStyleCnt="0"/>
      <dgm:spPr/>
    </dgm:pt>
    <dgm:pt modelId="{353055E3-24DE-49E9-83AD-86CE4B3F60D7}" type="pres">
      <dgm:prSet presAssocID="{301672F6-4B02-477D-8E84-23AC4AD93E05}" presName="composite2" presStyleCnt="0"/>
      <dgm:spPr/>
    </dgm:pt>
    <dgm:pt modelId="{F9BDE21E-C8FF-4976-94F8-1DCD42DF5B74}" type="pres">
      <dgm:prSet presAssocID="{301672F6-4B02-477D-8E84-23AC4AD93E05}" presName="background2" presStyleLbl="node2" presStyleIdx="0" presStyleCnt="2"/>
      <dgm:spPr/>
    </dgm:pt>
    <dgm:pt modelId="{E75011E6-18D5-43C3-A004-C25048345B57}" type="pres">
      <dgm:prSet presAssocID="{301672F6-4B02-477D-8E84-23AC4AD93E0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72C894-3D58-46AE-AE44-78D280E55146}" type="pres">
      <dgm:prSet presAssocID="{301672F6-4B02-477D-8E84-23AC4AD93E05}" presName="hierChild3" presStyleCnt="0"/>
      <dgm:spPr/>
    </dgm:pt>
    <dgm:pt modelId="{CE405ECE-9238-4565-84D6-28C4B19E4053}" type="pres">
      <dgm:prSet presAssocID="{023431A5-7286-4029-83DD-E5F212840EE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78EC6B2D-692C-40FB-8265-F31DCA8582CA}" type="pres">
      <dgm:prSet presAssocID="{4A3D829D-5CD4-4976-83FF-F8E3B57091C8}" presName="hierRoot2" presStyleCnt="0"/>
      <dgm:spPr/>
    </dgm:pt>
    <dgm:pt modelId="{2B997CEC-E269-43CC-B327-C227F21CFAD1}" type="pres">
      <dgm:prSet presAssocID="{4A3D829D-5CD4-4976-83FF-F8E3B57091C8}" presName="composite2" presStyleCnt="0"/>
      <dgm:spPr/>
    </dgm:pt>
    <dgm:pt modelId="{6BEC1D24-6BE6-4AAB-9817-27E958E877D7}" type="pres">
      <dgm:prSet presAssocID="{4A3D829D-5CD4-4976-83FF-F8E3B57091C8}" presName="background2" presStyleLbl="node2" presStyleIdx="1" presStyleCnt="2"/>
      <dgm:spPr/>
    </dgm:pt>
    <dgm:pt modelId="{94BE59A6-2A79-441F-8B33-FB9BE66AD292}" type="pres">
      <dgm:prSet presAssocID="{4A3D829D-5CD4-4976-83FF-F8E3B57091C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CC6FC1-D128-490A-B5D2-F687EEB963E7}" type="pres">
      <dgm:prSet presAssocID="{4A3D829D-5CD4-4976-83FF-F8E3B57091C8}" presName="hierChild3" presStyleCnt="0"/>
      <dgm:spPr/>
    </dgm:pt>
  </dgm:ptLst>
  <dgm:cxnLst>
    <dgm:cxn modelId="{344C1168-A436-49AB-AC80-3A3A9379D5D5}" type="presOf" srcId="{77288A30-2777-41FB-8AC4-23D4C700F8B7}" destId="{8C402CDF-6F02-4C50-9B03-3004B72FCFBF}" srcOrd="0" destOrd="0" presId="urn:microsoft.com/office/officeart/2005/8/layout/hierarchy1"/>
    <dgm:cxn modelId="{6AADB809-2AE0-4E4E-BE4A-AE3D67DA7C30}" type="presOf" srcId="{023431A5-7286-4029-83DD-E5F212840EEE}" destId="{CE405ECE-9238-4565-84D6-28C4B19E4053}" srcOrd="0" destOrd="0" presId="urn:microsoft.com/office/officeart/2005/8/layout/hierarchy1"/>
    <dgm:cxn modelId="{0E08791D-297E-45E3-A2F7-87BDEF1EC258}" type="presOf" srcId="{74CC7405-6689-4A29-AE6F-379438CE8A48}" destId="{A5DAFCD0-05AF-40B9-AAE5-BE8587E0CDF7}" srcOrd="0" destOrd="0" presId="urn:microsoft.com/office/officeart/2005/8/layout/hierarchy1"/>
    <dgm:cxn modelId="{A5BA2713-2890-4060-87A3-E40C38606F75}" type="presOf" srcId="{4A3D829D-5CD4-4976-83FF-F8E3B57091C8}" destId="{94BE59A6-2A79-441F-8B33-FB9BE66AD292}" srcOrd="0" destOrd="0" presId="urn:microsoft.com/office/officeart/2005/8/layout/hierarchy1"/>
    <dgm:cxn modelId="{29373AEC-9E5C-4309-8B8D-50FFA1D86CDB}" srcId="{77288A30-2777-41FB-8AC4-23D4C700F8B7}" destId="{4A3D829D-5CD4-4976-83FF-F8E3B57091C8}" srcOrd="1" destOrd="0" parTransId="{023431A5-7286-4029-83DD-E5F212840EEE}" sibTransId="{696268BB-D1E2-4D9C-ADC7-ECD26780D66D}"/>
    <dgm:cxn modelId="{288FDC81-2A93-41A6-BC6E-8A89D0B98ADA}" srcId="{77288A30-2777-41FB-8AC4-23D4C700F8B7}" destId="{301672F6-4B02-477D-8E84-23AC4AD93E05}" srcOrd="0" destOrd="0" parTransId="{74CC7405-6689-4A29-AE6F-379438CE8A48}" sibTransId="{A91A8AA8-63A4-4579-A314-EA3BC633821F}"/>
    <dgm:cxn modelId="{31B1ACBB-7D5C-4FF3-83E6-F0A0361851DC}" type="presOf" srcId="{0ECBAB50-3D72-4FDA-A84D-8618EB3D9E67}" destId="{780E4BA5-6097-43CE-BB22-C361B907F8DA}" srcOrd="0" destOrd="0" presId="urn:microsoft.com/office/officeart/2005/8/layout/hierarchy1"/>
    <dgm:cxn modelId="{46DA9ED3-87B5-457A-B529-6B202D4172B5}" srcId="{0ECBAB50-3D72-4FDA-A84D-8618EB3D9E67}" destId="{77288A30-2777-41FB-8AC4-23D4C700F8B7}" srcOrd="0" destOrd="0" parTransId="{B66264F6-D658-49D5-9DBF-2B13991861E4}" sibTransId="{FEF7405C-CF4D-4B58-B919-21F1E2D82D40}"/>
    <dgm:cxn modelId="{0160A8D6-3FED-46AF-A7E5-1C137D667A41}" type="presOf" srcId="{301672F6-4B02-477D-8E84-23AC4AD93E05}" destId="{E75011E6-18D5-43C3-A004-C25048345B57}" srcOrd="0" destOrd="0" presId="urn:microsoft.com/office/officeart/2005/8/layout/hierarchy1"/>
    <dgm:cxn modelId="{1E7BAB11-A9FD-4558-8B01-92B5CAD74D11}" type="presParOf" srcId="{780E4BA5-6097-43CE-BB22-C361B907F8DA}" destId="{55EC7875-6621-4B8A-AF79-74A69364BE23}" srcOrd="0" destOrd="0" presId="urn:microsoft.com/office/officeart/2005/8/layout/hierarchy1"/>
    <dgm:cxn modelId="{32357FF6-D36F-4915-B325-732FD251A6F3}" type="presParOf" srcId="{55EC7875-6621-4B8A-AF79-74A69364BE23}" destId="{84EE4D12-27FB-4FAC-9EB0-668BCA2D9C0B}" srcOrd="0" destOrd="0" presId="urn:microsoft.com/office/officeart/2005/8/layout/hierarchy1"/>
    <dgm:cxn modelId="{ABF53463-C333-4F79-B34A-6D1881838ABB}" type="presParOf" srcId="{84EE4D12-27FB-4FAC-9EB0-668BCA2D9C0B}" destId="{812BF763-5C95-4F3E-9B39-85C35E8FC083}" srcOrd="0" destOrd="0" presId="urn:microsoft.com/office/officeart/2005/8/layout/hierarchy1"/>
    <dgm:cxn modelId="{F3B28308-883D-4F67-A623-CC0BF4DD89C9}" type="presParOf" srcId="{84EE4D12-27FB-4FAC-9EB0-668BCA2D9C0B}" destId="{8C402CDF-6F02-4C50-9B03-3004B72FCFBF}" srcOrd="1" destOrd="0" presId="urn:microsoft.com/office/officeart/2005/8/layout/hierarchy1"/>
    <dgm:cxn modelId="{69E48ECB-4E23-402F-8062-9DD4332EF075}" type="presParOf" srcId="{55EC7875-6621-4B8A-AF79-74A69364BE23}" destId="{C7389FAA-DBDA-4E76-9DF6-CF1A80E7A8C6}" srcOrd="1" destOrd="0" presId="urn:microsoft.com/office/officeart/2005/8/layout/hierarchy1"/>
    <dgm:cxn modelId="{D7A8BC16-DFAB-40F6-8661-0A615ED6EB7C}" type="presParOf" srcId="{C7389FAA-DBDA-4E76-9DF6-CF1A80E7A8C6}" destId="{A5DAFCD0-05AF-40B9-AAE5-BE8587E0CDF7}" srcOrd="0" destOrd="0" presId="urn:microsoft.com/office/officeart/2005/8/layout/hierarchy1"/>
    <dgm:cxn modelId="{370D5E55-C44F-46D3-AFF5-0BC0D2B7DA96}" type="presParOf" srcId="{C7389FAA-DBDA-4E76-9DF6-CF1A80E7A8C6}" destId="{5FDC40F5-8401-494A-9D9B-7C1B8D8D3F7D}" srcOrd="1" destOrd="0" presId="urn:microsoft.com/office/officeart/2005/8/layout/hierarchy1"/>
    <dgm:cxn modelId="{81CF9C9D-AE68-4CDF-BC44-FBCA1D530F81}" type="presParOf" srcId="{5FDC40F5-8401-494A-9D9B-7C1B8D8D3F7D}" destId="{353055E3-24DE-49E9-83AD-86CE4B3F60D7}" srcOrd="0" destOrd="0" presId="urn:microsoft.com/office/officeart/2005/8/layout/hierarchy1"/>
    <dgm:cxn modelId="{30F2578E-250E-43C7-848E-EACC42A5BFA0}" type="presParOf" srcId="{353055E3-24DE-49E9-83AD-86CE4B3F60D7}" destId="{F9BDE21E-C8FF-4976-94F8-1DCD42DF5B74}" srcOrd="0" destOrd="0" presId="urn:microsoft.com/office/officeart/2005/8/layout/hierarchy1"/>
    <dgm:cxn modelId="{31B56D00-17E8-42E5-AE2D-97E6365F6966}" type="presParOf" srcId="{353055E3-24DE-49E9-83AD-86CE4B3F60D7}" destId="{E75011E6-18D5-43C3-A004-C25048345B57}" srcOrd="1" destOrd="0" presId="urn:microsoft.com/office/officeart/2005/8/layout/hierarchy1"/>
    <dgm:cxn modelId="{D9997492-55F1-4FF6-92B3-67FD427FA275}" type="presParOf" srcId="{5FDC40F5-8401-494A-9D9B-7C1B8D8D3F7D}" destId="{8572C894-3D58-46AE-AE44-78D280E55146}" srcOrd="1" destOrd="0" presId="urn:microsoft.com/office/officeart/2005/8/layout/hierarchy1"/>
    <dgm:cxn modelId="{5F061D50-DC62-44DE-B0DD-9EBB9FF43BEF}" type="presParOf" srcId="{C7389FAA-DBDA-4E76-9DF6-CF1A80E7A8C6}" destId="{CE405ECE-9238-4565-84D6-28C4B19E4053}" srcOrd="2" destOrd="0" presId="urn:microsoft.com/office/officeart/2005/8/layout/hierarchy1"/>
    <dgm:cxn modelId="{1581EFBC-6528-4D67-94D1-50D3281597FE}" type="presParOf" srcId="{C7389FAA-DBDA-4E76-9DF6-CF1A80E7A8C6}" destId="{78EC6B2D-692C-40FB-8265-F31DCA8582CA}" srcOrd="3" destOrd="0" presId="urn:microsoft.com/office/officeart/2005/8/layout/hierarchy1"/>
    <dgm:cxn modelId="{6036A398-F4EB-41AA-899B-994BB39D938A}" type="presParOf" srcId="{78EC6B2D-692C-40FB-8265-F31DCA8582CA}" destId="{2B997CEC-E269-43CC-B327-C227F21CFAD1}" srcOrd="0" destOrd="0" presId="urn:microsoft.com/office/officeart/2005/8/layout/hierarchy1"/>
    <dgm:cxn modelId="{CD4C72FE-53BF-4BF4-9643-E888C7E71B64}" type="presParOf" srcId="{2B997CEC-E269-43CC-B327-C227F21CFAD1}" destId="{6BEC1D24-6BE6-4AAB-9817-27E958E877D7}" srcOrd="0" destOrd="0" presId="urn:microsoft.com/office/officeart/2005/8/layout/hierarchy1"/>
    <dgm:cxn modelId="{00837798-A1B5-4245-B154-9FB0A70B625F}" type="presParOf" srcId="{2B997CEC-E269-43CC-B327-C227F21CFAD1}" destId="{94BE59A6-2A79-441F-8B33-FB9BE66AD292}" srcOrd="1" destOrd="0" presId="urn:microsoft.com/office/officeart/2005/8/layout/hierarchy1"/>
    <dgm:cxn modelId="{567AD6F2-177C-4116-BAE6-098198200B76}" type="presParOf" srcId="{78EC6B2D-692C-40FB-8265-F31DCA8582CA}" destId="{B5CC6FC1-D128-490A-B5D2-F687EEB963E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EEFF6D-E4EA-40E7-B92C-828F646AC20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8BD535-9F79-43F3-B809-CFF45FB3C2E7}">
      <dgm:prSet phldrT="[Text]" custT="1"/>
      <dgm:spPr/>
      <dgm:t>
        <a:bodyPr/>
        <a:lstStyle/>
        <a:p>
          <a:r>
            <a:rPr lang="en-US" sz="1600" dirty="0" smtClean="0"/>
            <a:t>College Readiness Thinking Skills</a:t>
          </a:r>
          <a:endParaRPr lang="en-US" sz="1600" dirty="0"/>
        </a:p>
      </dgm:t>
    </dgm:pt>
    <dgm:pt modelId="{F85670F0-6814-4C1A-8645-7EF22735571A}" type="parTrans" cxnId="{310C0424-2DC6-49BA-82B2-F4F5EFE7DD22}">
      <dgm:prSet/>
      <dgm:spPr/>
      <dgm:t>
        <a:bodyPr/>
        <a:lstStyle/>
        <a:p>
          <a:endParaRPr lang="en-US"/>
        </a:p>
      </dgm:t>
    </dgm:pt>
    <dgm:pt modelId="{E02B6799-6CFD-4D3D-924D-1B2E6702C291}" type="sibTrans" cxnId="{310C0424-2DC6-49BA-82B2-F4F5EFE7DD22}">
      <dgm:prSet/>
      <dgm:spPr/>
      <dgm:t>
        <a:bodyPr/>
        <a:lstStyle/>
        <a:p>
          <a:endParaRPr lang="en-US"/>
        </a:p>
      </dgm:t>
    </dgm:pt>
    <dgm:pt modelId="{87C88244-F804-42A8-9302-87469F20DF16}">
      <dgm:prSet phldrT="[Text]"/>
      <dgm:spPr/>
      <dgm:t>
        <a:bodyPr/>
        <a:lstStyle/>
        <a:p>
          <a:r>
            <a:rPr lang="en-US" dirty="0" smtClean="0"/>
            <a:t>Describe</a:t>
          </a:r>
          <a:endParaRPr lang="en-US" dirty="0"/>
        </a:p>
      </dgm:t>
    </dgm:pt>
    <dgm:pt modelId="{E7B52B21-38B7-43A1-9598-2386181DD5E1}" type="parTrans" cxnId="{D9E4499F-0A2F-4134-94AE-159E0EACC621}">
      <dgm:prSet/>
      <dgm:spPr/>
      <dgm:t>
        <a:bodyPr/>
        <a:lstStyle/>
        <a:p>
          <a:endParaRPr lang="en-US"/>
        </a:p>
      </dgm:t>
    </dgm:pt>
    <dgm:pt modelId="{EF5F7250-33AA-4532-A956-2BA7858068F0}" type="sibTrans" cxnId="{D9E4499F-0A2F-4134-94AE-159E0EACC621}">
      <dgm:prSet/>
      <dgm:spPr/>
      <dgm:t>
        <a:bodyPr/>
        <a:lstStyle/>
        <a:p>
          <a:endParaRPr lang="en-US"/>
        </a:p>
      </dgm:t>
    </dgm:pt>
    <dgm:pt modelId="{9E70139A-E73A-40C9-99AE-2607CEBE8A42}">
      <dgm:prSet phldrT="[Text]"/>
      <dgm:spPr/>
      <dgm:t>
        <a:bodyPr/>
        <a:lstStyle/>
        <a:p>
          <a:r>
            <a:rPr lang="en-US" dirty="0" smtClean="0"/>
            <a:t>Relate and Apply</a:t>
          </a:r>
          <a:endParaRPr lang="en-US" dirty="0"/>
        </a:p>
      </dgm:t>
    </dgm:pt>
    <dgm:pt modelId="{7DE88605-B3CC-4584-BBCF-0B26E375C07A}" type="parTrans" cxnId="{05F55C65-5752-44AD-B267-BF5D6CD76EC9}">
      <dgm:prSet/>
      <dgm:spPr/>
      <dgm:t>
        <a:bodyPr/>
        <a:lstStyle/>
        <a:p>
          <a:endParaRPr lang="en-US"/>
        </a:p>
      </dgm:t>
    </dgm:pt>
    <dgm:pt modelId="{34120759-2521-4D59-9630-219D18CAF462}" type="sibTrans" cxnId="{05F55C65-5752-44AD-B267-BF5D6CD76EC9}">
      <dgm:prSet/>
      <dgm:spPr/>
      <dgm:t>
        <a:bodyPr/>
        <a:lstStyle/>
        <a:p>
          <a:endParaRPr lang="en-US"/>
        </a:p>
      </dgm:t>
    </dgm:pt>
    <dgm:pt modelId="{AF633079-56FA-4C25-9012-50DE85C83AE3}">
      <dgm:prSet phldrT="[Text]"/>
      <dgm:spPr/>
      <dgm:t>
        <a:bodyPr/>
        <a:lstStyle/>
        <a:p>
          <a:r>
            <a:rPr lang="en-US" dirty="0" smtClean="0"/>
            <a:t>Analyze</a:t>
          </a:r>
          <a:endParaRPr lang="en-US" dirty="0"/>
        </a:p>
      </dgm:t>
    </dgm:pt>
    <dgm:pt modelId="{524EFB93-3769-4937-AD39-4CBA5A3613B2}" type="parTrans" cxnId="{0FBEF600-2B80-4475-B23B-E7A908132CAA}">
      <dgm:prSet/>
      <dgm:spPr/>
      <dgm:t>
        <a:bodyPr/>
        <a:lstStyle/>
        <a:p>
          <a:endParaRPr lang="en-US"/>
        </a:p>
      </dgm:t>
    </dgm:pt>
    <dgm:pt modelId="{754B9EEF-AA47-4CB5-9259-BDB46CAE74A0}" type="sibTrans" cxnId="{0FBEF600-2B80-4475-B23B-E7A908132CAA}">
      <dgm:prSet/>
      <dgm:spPr/>
      <dgm:t>
        <a:bodyPr/>
        <a:lstStyle/>
        <a:p>
          <a:endParaRPr lang="en-US"/>
        </a:p>
      </dgm:t>
    </dgm:pt>
    <dgm:pt modelId="{822E0EDF-B1AA-45CB-8902-B6A5B6C10691}">
      <dgm:prSet phldrT="[Text]"/>
      <dgm:spPr/>
      <dgm:t>
        <a:bodyPr/>
        <a:lstStyle/>
        <a:p>
          <a:r>
            <a:rPr lang="en-US" dirty="0" smtClean="0"/>
            <a:t>Summarize</a:t>
          </a:r>
          <a:endParaRPr lang="en-US" dirty="0"/>
        </a:p>
      </dgm:t>
    </dgm:pt>
    <dgm:pt modelId="{0662BCFA-E358-4908-8E9B-FFBE25510B2A}" type="parTrans" cxnId="{DC6BF794-4F84-4C5D-8635-3233CA0FC4D5}">
      <dgm:prSet/>
      <dgm:spPr/>
      <dgm:t>
        <a:bodyPr/>
        <a:lstStyle/>
        <a:p>
          <a:endParaRPr lang="en-US"/>
        </a:p>
      </dgm:t>
    </dgm:pt>
    <dgm:pt modelId="{92433F4A-364E-4E3F-AAB8-822EC1054A46}" type="sibTrans" cxnId="{DC6BF794-4F84-4C5D-8635-3233CA0FC4D5}">
      <dgm:prSet/>
      <dgm:spPr/>
      <dgm:t>
        <a:bodyPr/>
        <a:lstStyle/>
        <a:p>
          <a:endParaRPr lang="en-US"/>
        </a:p>
      </dgm:t>
    </dgm:pt>
    <dgm:pt modelId="{D2F94F86-0E9A-455E-ABF0-AA7C303FA12B}">
      <dgm:prSet phldrT="[Text]"/>
      <dgm:spPr/>
      <dgm:t>
        <a:bodyPr/>
        <a:lstStyle/>
        <a:p>
          <a:r>
            <a:rPr lang="en-US" dirty="0" smtClean="0"/>
            <a:t>Synthesize</a:t>
          </a:r>
          <a:endParaRPr lang="en-US" dirty="0"/>
        </a:p>
      </dgm:t>
    </dgm:pt>
    <dgm:pt modelId="{B8A46A87-7EB7-47B4-8CA6-15EB8D2A5D82}" type="parTrans" cxnId="{8AE531F1-DA54-47A2-92DD-BD390B2C5137}">
      <dgm:prSet/>
      <dgm:spPr/>
      <dgm:t>
        <a:bodyPr/>
        <a:lstStyle/>
        <a:p>
          <a:endParaRPr lang="en-US"/>
        </a:p>
      </dgm:t>
    </dgm:pt>
    <dgm:pt modelId="{D524A043-14F1-477E-9A77-35A31ED708B6}" type="sibTrans" cxnId="{8AE531F1-DA54-47A2-92DD-BD390B2C5137}">
      <dgm:prSet/>
      <dgm:spPr/>
      <dgm:t>
        <a:bodyPr/>
        <a:lstStyle/>
        <a:p>
          <a:endParaRPr lang="en-US"/>
        </a:p>
      </dgm:t>
    </dgm:pt>
    <dgm:pt modelId="{3F6E4103-5AC7-4782-8546-3E8710EB1B56}">
      <dgm:prSet phldrT="[Text]"/>
      <dgm:spPr/>
      <dgm:t>
        <a:bodyPr/>
        <a:lstStyle/>
        <a:p>
          <a:r>
            <a:rPr lang="en-US" dirty="0" smtClean="0"/>
            <a:t>Evaluate</a:t>
          </a:r>
          <a:endParaRPr lang="en-US" dirty="0"/>
        </a:p>
      </dgm:t>
    </dgm:pt>
    <dgm:pt modelId="{7C40EB9F-0B6B-4D78-9B45-4308C1A0E18E}" type="parTrans" cxnId="{72E56AD4-614D-4093-AF0B-90E6075F8F9F}">
      <dgm:prSet/>
      <dgm:spPr/>
      <dgm:t>
        <a:bodyPr/>
        <a:lstStyle/>
        <a:p>
          <a:endParaRPr lang="en-US"/>
        </a:p>
      </dgm:t>
    </dgm:pt>
    <dgm:pt modelId="{9C125DAA-78AA-4235-AD8A-86609E516818}" type="sibTrans" cxnId="{72E56AD4-614D-4093-AF0B-90E6075F8F9F}">
      <dgm:prSet/>
      <dgm:spPr/>
      <dgm:t>
        <a:bodyPr/>
        <a:lstStyle/>
        <a:p>
          <a:endParaRPr lang="en-US"/>
        </a:p>
      </dgm:t>
    </dgm:pt>
    <dgm:pt modelId="{FF8A5427-4C2E-4024-A452-F8C4BEC160C2}" type="pres">
      <dgm:prSet presAssocID="{46EEFF6D-E4EA-40E7-B92C-828F646AC2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58C0D3F-68EA-43C1-AB6B-A5E42A37C514}" type="pres">
      <dgm:prSet presAssocID="{7F8BD535-9F79-43F3-B809-CFF45FB3C2E7}" presName="hierRoot1" presStyleCnt="0"/>
      <dgm:spPr/>
    </dgm:pt>
    <dgm:pt modelId="{9502CC2F-EF8B-4C6B-8ABB-4DAD2A38A6B4}" type="pres">
      <dgm:prSet presAssocID="{7F8BD535-9F79-43F3-B809-CFF45FB3C2E7}" presName="composite" presStyleCnt="0"/>
      <dgm:spPr/>
    </dgm:pt>
    <dgm:pt modelId="{C0895B8A-2233-44DE-A770-20383AA0FF41}" type="pres">
      <dgm:prSet presAssocID="{7F8BD535-9F79-43F3-B809-CFF45FB3C2E7}" presName="background" presStyleLbl="node0" presStyleIdx="0" presStyleCnt="1"/>
      <dgm:spPr/>
    </dgm:pt>
    <dgm:pt modelId="{0E7C64EA-31E0-4852-ACA7-9B7874EC5D0F}" type="pres">
      <dgm:prSet presAssocID="{7F8BD535-9F79-43F3-B809-CFF45FB3C2E7}" presName="text" presStyleLbl="fgAcc0" presStyleIdx="0" presStyleCnt="1" custScaleX="205609" custScaleY="3258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6E13A-4BE4-43CE-9122-DE04B84A4C27}" type="pres">
      <dgm:prSet presAssocID="{7F8BD535-9F79-43F3-B809-CFF45FB3C2E7}" presName="hierChild2" presStyleCnt="0"/>
      <dgm:spPr/>
    </dgm:pt>
    <dgm:pt modelId="{D01F6EA3-F9C9-4BA2-80C4-4F9FF328D8DB}" type="pres">
      <dgm:prSet presAssocID="{E7B52B21-38B7-43A1-9598-2386181DD5E1}" presName="Name10" presStyleLbl="parChTrans1D2" presStyleIdx="0" presStyleCnt="6"/>
      <dgm:spPr/>
      <dgm:t>
        <a:bodyPr/>
        <a:lstStyle/>
        <a:p>
          <a:endParaRPr lang="en-US"/>
        </a:p>
      </dgm:t>
    </dgm:pt>
    <dgm:pt modelId="{EB65C9CE-FF2D-4E9C-A1B1-42E7867376AB}" type="pres">
      <dgm:prSet presAssocID="{87C88244-F804-42A8-9302-87469F20DF16}" presName="hierRoot2" presStyleCnt="0"/>
      <dgm:spPr/>
    </dgm:pt>
    <dgm:pt modelId="{6C0E6015-2393-4108-A823-4C6C4755B52F}" type="pres">
      <dgm:prSet presAssocID="{87C88244-F804-42A8-9302-87469F20DF16}" presName="composite2" presStyleCnt="0"/>
      <dgm:spPr/>
    </dgm:pt>
    <dgm:pt modelId="{D8EB3CE0-78F8-45F8-AABD-462C1B4B0C32}" type="pres">
      <dgm:prSet presAssocID="{87C88244-F804-42A8-9302-87469F20DF16}" presName="background2" presStyleLbl="node2" presStyleIdx="0" presStyleCnt="6"/>
      <dgm:spPr/>
    </dgm:pt>
    <dgm:pt modelId="{93930022-41DB-4707-9A8F-E9D52984669E}" type="pres">
      <dgm:prSet presAssocID="{87C88244-F804-42A8-9302-87469F20DF16}" presName="text2" presStyleLbl="fgAcc2" presStyleIdx="0" presStyleCnt="6" custScaleX="119590" custScaleY="304058" custLinFactNeighborX="-1415" custLinFactNeighborY="-4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E91337-B2FC-4D43-8AC5-4F29C0EDA08F}" type="pres">
      <dgm:prSet presAssocID="{87C88244-F804-42A8-9302-87469F20DF16}" presName="hierChild3" presStyleCnt="0"/>
      <dgm:spPr/>
    </dgm:pt>
    <dgm:pt modelId="{A535911D-8B34-4131-BFFF-D4EF6DCA6F92}" type="pres">
      <dgm:prSet presAssocID="{7DE88605-B3CC-4584-BBCF-0B26E375C07A}" presName="Name10" presStyleLbl="parChTrans1D2" presStyleIdx="1" presStyleCnt="6"/>
      <dgm:spPr/>
      <dgm:t>
        <a:bodyPr/>
        <a:lstStyle/>
        <a:p>
          <a:endParaRPr lang="en-US"/>
        </a:p>
      </dgm:t>
    </dgm:pt>
    <dgm:pt modelId="{F0C2EDF2-825D-4825-A92E-2A0DF9647408}" type="pres">
      <dgm:prSet presAssocID="{9E70139A-E73A-40C9-99AE-2607CEBE8A42}" presName="hierRoot2" presStyleCnt="0"/>
      <dgm:spPr/>
    </dgm:pt>
    <dgm:pt modelId="{33E7B27E-78C4-445C-973E-89EC0365EA56}" type="pres">
      <dgm:prSet presAssocID="{9E70139A-E73A-40C9-99AE-2607CEBE8A42}" presName="composite2" presStyleCnt="0"/>
      <dgm:spPr/>
    </dgm:pt>
    <dgm:pt modelId="{3741D92A-7DF3-43F3-8B69-4315013241FA}" type="pres">
      <dgm:prSet presAssocID="{9E70139A-E73A-40C9-99AE-2607CEBE8A42}" presName="background2" presStyleLbl="node2" presStyleIdx="1" presStyleCnt="6"/>
      <dgm:spPr/>
    </dgm:pt>
    <dgm:pt modelId="{79C25103-2C8D-4A99-9C52-667AF24467F0}" type="pres">
      <dgm:prSet presAssocID="{9E70139A-E73A-40C9-99AE-2607CEBE8A42}" presName="text2" presStyleLbl="fgAcc2" presStyleIdx="1" presStyleCnt="6" custScaleX="104588" custScaleY="242229" custLinFactX="37478" custLinFactNeighborX="100000" custLinFactNeighborY="-169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8E9D8A-24C9-4B9F-8033-C2DFE599C9F7}" type="pres">
      <dgm:prSet presAssocID="{9E70139A-E73A-40C9-99AE-2607CEBE8A42}" presName="hierChild3" presStyleCnt="0"/>
      <dgm:spPr/>
    </dgm:pt>
    <dgm:pt modelId="{3D3C1165-9B34-4B95-BC85-9705721DFEAB}" type="pres">
      <dgm:prSet presAssocID="{524EFB93-3769-4937-AD39-4CBA5A3613B2}" presName="Name10" presStyleLbl="parChTrans1D2" presStyleIdx="2" presStyleCnt="6"/>
      <dgm:spPr/>
      <dgm:t>
        <a:bodyPr/>
        <a:lstStyle/>
        <a:p>
          <a:endParaRPr lang="en-US"/>
        </a:p>
      </dgm:t>
    </dgm:pt>
    <dgm:pt modelId="{3BBF0080-A53E-4E8F-B534-9A339C4361CC}" type="pres">
      <dgm:prSet presAssocID="{AF633079-56FA-4C25-9012-50DE85C83AE3}" presName="hierRoot2" presStyleCnt="0"/>
      <dgm:spPr/>
    </dgm:pt>
    <dgm:pt modelId="{C84EAF85-DD54-4611-B9D2-9234662067D0}" type="pres">
      <dgm:prSet presAssocID="{AF633079-56FA-4C25-9012-50DE85C83AE3}" presName="composite2" presStyleCnt="0"/>
      <dgm:spPr/>
    </dgm:pt>
    <dgm:pt modelId="{532E75C8-B406-4983-AED0-A7A3EA66E33A}" type="pres">
      <dgm:prSet presAssocID="{AF633079-56FA-4C25-9012-50DE85C83AE3}" presName="background2" presStyleLbl="node2" presStyleIdx="2" presStyleCnt="6"/>
      <dgm:spPr/>
    </dgm:pt>
    <dgm:pt modelId="{1A9C2130-E2D6-464B-9B56-D90663B60986}" type="pres">
      <dgm:prSet presAssocID="{AF633079-56FA-4C25-9012-50DE85C83AE3}" presName="text2" presStyleLbl="fgAcc2" presStyleIdx="2" presStyleCnt="6" custScaleX="94299" custScaleY="277595" custLinFactX="32646" custLinFactNeighborX="100000" custLinFactNeighborY="-27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F018FC-1D43-4ED2-A681-85B2635C08C5}" type="pres">
      <dgm:prSet presAssocID="{AF633079-56FA-4C25-9012-50DE85C83AE3}" presName="hierChild3" presStyleCnt="0"/>
      <dgm:spPr/>
    </dgm:pt>
    <dgm:pt modelId="{46BD2671-2BE0-47AA-B6A7-B219520B1EBA}" type="pres">
      <dgm:prSet presAssocID="{0662BCFA-E358-4908-8E9B-FFBE25510B2A}" presName="Name10" presStyleLbl="parChTrans1D2" presStyleIdx="3" presStyleCnt="6"/>
      <dgm:spPr/>
      <dgm:t>
        <a:bodyPr/>
        <a:lstStyle/>
        <a:p>
          <a:endParaRPr lang="en-US"/>
        </a:p>
      </dgm:t>
    </dgm:pt>
    <dgm:pt modelId="{D39B7ED8-12FD-4F6C-9EE9-ED4DBD8FF93E}" type="pres">
      <dgm:prSet presAssocID="{822E0EDF-B1AA-45CB-8902-B6A5B6C10691}" presName="hierRoot2" presStyleCnt="0"/>
      <dgm:spPr/>
    </dgm:pt>
    <dgm:pt modelId="{08909DC5-2148-4230-A0E4-D470972D384E}" type="pres">
      <dgm:prSet presAssocID="{822E0EDF-B1AA-45CB-8902-B6A5B6C10691}" presName="composite2" presStyleCnt="0"/>
      <dgm:spPr/>
    </dgm:pt>
    <dgm:pt modelId="{AA72E151-C2B7-45F1-965F-B00F672DD2EE}" type="pres">
      <dgm:prSet presAssocID="{822E0EDF-B1AA-45CB-8902-B6A5B6C10691}" presName="background2" presStyleLbl="node2" presStyleIdx="3" presStyleCnt="6"/>
      <dgm:spPr/>
    </dgm:pt>
    <dgm:pt modelId="{6B873B24-0593-4890-89D5-3BC3D2A8A3C5}" type="pres">
      <dgm:prSet presAssocID="{822E0EDF-B1AA-45CB-8902-B6A5B6C10691}" presName="text2" presStyleLbl="fgAcc2" presStyleIdx="3" presStyleCnt="6" custScaleX="105676" custScaleY="244078" custLinFactX="-100000" custLinFactNeighborX="-151446" custLinFactNeighborY="-169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D32AE1-E613-4D1C-8C1C-15502060EC66}" type="pres">
      <dgm:prSet presAssocID="{822E0EDF-B1AA-45CB-8902-B6A5B6C10691}" presName="hierChild3" presStyleCnt="0"/>
      <dgm:spPr/>
    </dgm:pt>
    <dgm:pt modelId="{5F48C9ED-DF41-4287-8791-DF2527780311}" type="pres">
      <dgm:prSet presAssocID="{B8A46A87-7EB7-47B4-8CA6-15EB8D2A5D82}" presName="Name10" presStyleLbl="parChTrans1D2" presStyleIdx="4" presStyleCnt="6"/>
      <dgm:spPr/>
      <dgm:t>
        <a:bodyPr/>
        <a:lstStyle/>
        <a:p>
          <a:endParaRPr lang="en-US"/>
        </a:p>
      </dgm:t>
    </dgm:pt>
    <dgm:pt modelId="{3D4485DB-F9C2-438D-9E19-9E8386CD89C1}" type="pres">
      <dgm:prSet presAssocID="{D2F94F86-0E9A-455E-ABF0-AA7C303FA12B}" presName="hierRoot2" presStyleCnt="0"/>
      <dgm:spPr/>
    </dgm:pt>
    <dgm:pt modelId="{7BC19C4A-735E-493A-8732-A48EB35B7B19}" type="pres">
      <dgm:prSet presAssocID="{D2F94F86-0E9A-455E-ABF0-AA7C303FA12B}" presName="composite2" presStyleCnt="0"/>
      <dgm:spPr/>
    </dgm:pt>
    <dgm:pt modelId="{3305DB8A-54AA-4A5B-966E-892DA77D6DC2}" type="pres">
      <dgm:prSet presAssocID="{D2F94F86-0E9A-455E-ABF0-AA7C303FA12B}" presName="background2" presStyleLbl="node2" presStyleIdx="4" presStyleCnt="6"/>
      <dgm:spPr/>
    </dgm:pt>
    <dgm:pt modelId="{535B900A-B152-441D-853A-B5B45FE146BE}" type="pres">
      <dgm:prSet presAssocID="{D2F94F86-0E9A-455E-ABF0-AA7C303FA12B}" presName="text2" presStyleLbl="fgAcc2" presStyleIdx="4" presStyleCnt="6" custScaleX="94889" custScaleY="2410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B10A8B-B358-4D1C-B301-C4ADDB815B8F}" type="pres">
      <dgm:prSet presAssocID="{D2F94F86-0E9A-455E-ABF0-AA7C303FA12B}" presName="hierChild3" presStyleCnt="0"/>
      <dgm:spPr/>
    </dgm:pt>
    <dgm:pt modelId="{5F19764C-838D-4B79-80D1-A8E7B1278C10}" type="pres">
      <dgm:prSet presAssocID="{7C40EB9F-0B6B-4D78-9B45-4308C1A0E18E}" presName="Name10" presStyleLbl="parChTrans1D2" presStyleIdx="5" presStyleCnt="6"/>
      <dgm:spPr/>
      <dgm:t>
        <a:bodyPr/>
        <a:lstStyle/>
        <a:p>
          <a:endParaRPr lang="en-US"/>
        </a:p>
      </dgm:t>
    </dgm:pt>
    <dgm:pt modelId="{9EA3092B-3088-453B-8A10-706810AD13DD}" type="pres">
      <dgm:prSet presAssocID="{3F6E4103-5AC7-4782-8546-3E8710EB1B56}" presName="hierRoot2" presStyleCnt="0"/>
      <dgm:spPr/>
    </dgm:pt>
    <dgm:pt modelId="{1B2E2307-6C62-4441-80D5-5BD71D9493EA}" type="pres">
      <dgm:prSet presAssocID="{3F6E4103-5AC7-4782-8546-3E8710EB1B56}" presName="composite2" presStyleCnt="0"/>
      <dgm:spPr/>
    </dgm:pt>
    <dgm:pt modelId="{27F9D94D-6FCF-4543-8C7C-A206999DA86F}" type="pres">
      <dgm:prSet presAssocID="{3F6E4103-5AC7-4782-8546-3E8710EB1B56}" presName="background2" presStyleLbl="node2" presStyleIdx="5" presStyleCnt="6"/>
      <dgm:spPr/>
    </dgm:pt>
    <dgm:pt modelId="{81928B8F-4DDE-4519-92EE-4A0D634451AD}" type="pres">
      <dgm:prSet presAssocID="{3F6E4103-5AC7-4782-8546-3E8710EB1B56}" presName="text2" presStyleLbl="fgAcc2" presStyleIdx="5" presStyleCnt="6" custScaleX="108458" custScaleY="2978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DB51B6-22E8-4D00-AE9F-9C2170936750}" type="pres">
      <dgm:prSet presAssocID="{3F6E4103-5AC7-4782-8546-3E8710EB1B56}" presName="hierChild3" presStyleCnt="0"/>
      <dgm:spPr/>
    </dgm:pt>
  </dgm:ptLst>
  <dgm:cxnLst>
    <dgm:cxn modelId="{AE2216E2-84ED-459E-90B4-87A528DF4D10}" type="presOf" srcId="{0662BCFA-E358-4908-8E9B-FFBE25510B2A}" destId="{46BD2671-2BE0-47AA-B6A7-B219520B1EBA}" srcOrd="0" destOrd="0" presId="urn:microsoft.com/office/officeart/2005/8/layout/hierarchy1"/>
    <dgm:cxn modelId="{5AAC26A2-02AB-4A02-8D68-BAA3EA6C529B}" type="presOf" srcId="{7F8BD535-9F79-43F3-B809-CFF45FB3C2E7}" destId="{0E7C64EA-31E0-4852-ACA7-9B7874EC5D0F}" srcOrd="0" destOrd="0" presId="urn:microsoft.com/office/officeart/2005/8/layout/hierarchy1"/>
    <dgm:cxn modelId="{BB08493B-409C-4768-95DA-389A438AD003}" type="presOf" srcId="{7C40EB9F-0B6B-4D78-9B45-4308C1A0E18E}" destId="{5F19764C-838D-4B79-80D1-A8E7B1278C10}" srcOrd="0" destOrd="0" presId="urn:microsoft.com/office/officeart/2005/8/layout/hierarchy1"/>
    <dgm:cxn modelId="{E597F6C6-FFB2-430A-A4B0-0155CC9F0E1D}" type="presOf" srcId="{7DE88605-B3CC-4584-BBCF-0B26E375C07A}" destId="{A535911D-8B34-4131-BFFF-D4EF6DCA6F92}" srcOrd="0" destOrd="0" presId="urn:microsoft.com/office/officeart/2005/8/layout/hierarchy1"/>
    <dgm:cxn modelId="{0FBEF600-2B80-4475-B23B-E7A908132CAA}" srcId="{7F8BD535-9F79-43F3-B809-CFF45FB3C2E7}" destId="{AF633079-56FA-4C25-9012-50DE85C83AE3}" srcOrd="2" destOrd="0" parTransId="{524EFB93-3769-4937-AD39-4CBA5A3613B2}" sibTransId="{754B9EEF-AA47-4CB5-9259-BDB46CAE74A0}"/>
    <dgm:cxn modelId="{D9E4499F-0A2F-4134-94AE-159E0EACC621}" srcId="{7F8BD535-9F79-43F3-B809-CFF45FB3C2E7}" destId="{87C88244-F804-42A8-9302-87469F20DF16}" srcOrd="0" destOrd="0" parTransId="{E7B52B21-38B7-43A1-9598-2386181DD5E1}" sibTransId="{EF5F7250-33AA-4532-A956-2BA7858068F0}"/>
    <dgm:cxn modelId="{8025C65E-93AA-4260-9C79-39922DE4C3CD}" type="presOf" srcId="{B8A46A87-7EB7-47B4-8CA6-15EB8D2A5D82}" destId="{5F48C9ED-DF41-4287-8791-DF2527780311}" srcOrd="0" destOrd="0" presId="urn:microsoft.com/office/officeart/2005/8/layout/hierarchy1"/>
    <dgm:cxn modelId="{8FF6366C-FDD3-476A-9823-D04FAA6385B3}" type="presOf" srcId="{524EFB93-3769-4937-AD39-4CBA5A3613B2}" destId="{3D3C1165-9B34-4B95-BC85-9705721DFEAB}" srcOrd="0" destOrd="0" presId="urn:microsoft.com/office/officeart/2005/8/layout/hierarchy1"/>
    <dgm:cxn modelId="{310C0424-2DC6-49BA-82B2-F4F5EFE7DD22}" srcId="{46EEFF6D-E4EA-40E7-B92C-828F646AC207}" destId="{7F8BD535-9F79-43F3-B809-CFF45FB3C2E7}" srcOrd="0" destOrd="0" parTransId="{F85670F0-6814-4C1A-8645-7EF22735571A}" sibTransId="{E02B6799-6CFD-4D3D-924D-1B2E6702C291}"/>
    <dgm:cxn modelId="{8AE531F1-DA54-47A2-92DD-BD390B2C5137}" srcId="{7F8BD535-9F79-43F3-B809-CFF45FB3C2E7}" destId="{D2F94F86-0E9A-455E-ABF0-AA7C303FA12B}" srcOrd="4" destOrd="0" parTransId="{B8A46A87-7EB7-47B4-8CA6-15EB8D2A5D82}" sibTransId="{D524A043-14F1-477E-9A77-35A31ED708B6}"/>
    <dgm:cxn modelId="{1BF9E6BE-3505-4D96-A04B-D817628CEBE5}" type="presOf" srcId="{87C88244-F804-42A8-9302-87469F20DF16}" destId="{93930022-41DB-4707-9A8F-E9D52984669E}" srcOrd="0" destOrd="0" presId="urn:microsoft.com/office/officeart/2005/8/layout/hierarchy1"/>
    <dgm:cxn modelId="{88AB1143-0A98-4563-84EE-1873EFA16CCB}" type="presOf" srcId="{3F6E4103-5AC7-4782-8546-3E8710EB1B56}" destId="{81928B8F-4DDE-4519-92EE-4A0D634451AD}" srcOrd="0" destOrd="0" presId="urn:microsoft.com/office/officeart/2005/8/layout/hierarchy1"/>
    <dgm:cxn modelId="{5CF69D8A-67B4-4F06-A5FF-363246326BD7}" type="presOf" srcId="{E7B52B21-38B7-43A1-9598-2386181DD5E1}" destId="{D01F6EA3-F9C9-4BA2-80C4-4F9FF328D8DB}" srcOrd="0" destOrd="0" presId="urn:microsoft.com/office/officeart/2005/8/layout/hierarchy1"/>
    <dgm:cxn modelId="{05F55C65-5752-44AD-B267-BF5D6CD76EC9}" srcId="{7F8BD535-9F79-43F3-B809-CFF45FB3C2E7}" destId="{9E70139A-E73A-40C9-99AE-2607CEBE8A42}" srcOrd="1" destOrd="0" parTransId="{7DE88605-B3CC-4584-BBCF-0B26E375C07A}" sibTransId="{34120759-2521-4D59-9630-219D18CAF462}"/>
    <dgm:cxn modelId="{FFAD4748-4C52-45CA-8099-35A29DD60EB2}" type="presOf" srcId="{9E70139A-E73A-40C9-99AE-2607CEBE8A42}" destId="{79C25103-2C8D-4A99-9C52-667AF24467F0}" srcOrd="0" destOrd="0" presId="urn:microsoft.com/office/officeart/2005/8/layout/hierarchy1"/>
    <dgm:cxn modelId="{67623CDA-6B51-402C-8658-8EF033EB6186}" type="presOf" srcId="{D2F94F86-0E9A-455E-ABF0-AA7C303FA12B}" destId="{535B900A-B152-441D-853A-B5B45FE146BE}" srcOrd="0" destOrd="0" presId="urn:microsoft.com/office/officeart/2005/8/layout/hierarchy1"/>
    <dgm:cxn modelId="{30C52615-DDD3-4496-B891-5C0008209197}" type="presOf" srcId="{AF633079-56FA-4C25-9012-50DE85C83AE3}" destId="{1A9C2130-E2D6-464B-9B56-D90663B60986}" srcOrd="0" destOrd="0" presId="urn:microsoft.com/office/officeart/2005/8/layout/hierarchy1"/>
    <dgm:cxn modelId="{E42198E0-ABB7-45D8-B206-1F6B090A71C6}" type="presOf" srcId="{46EEFF6D-E4EA-40E7-B92C-828F646AC207}" destId="{FF8A5427-4C2E-4024-A452-F8C4BEC160C2}" srcOrd="0" destOrd="0" presId="urn:microsoft.com/office/officeart/2005/8/layout/hierarchy1"/>
    <dgm:cxn modelId="{9500BAB2-1D8A-4EC9-BC85-EB35C189E3EE}" type="presOf" srcId="{822E0EDF-B1AA-45CB-8902-B6A5B6C10691}" destId="{6B873B24-0593-4890-89D5-3BC3D2A8A3C5}" srcOrd="0" destOrd="0" presId="urn:microsoft.com/office/officeart/2005/8/layout/hierarchy1"/>
    <dgm:cxn modelId="{DC6BF794-4F84-4C5D-8635-3233CA0FC4D5}" srcId="{7F8BD535-9F79-43F3-B809-CFF45FB3C2E7}" destId="{822E0EDF-B1AA-45CB-8902-B6A5B6C10691}" srcOrd="3" destOrd="0" parTransId="{0662BCFA-E358-4908-8E9B-FFBE25510B2A}" sibTransId="{92433F4A-364E-4E3F-AAB8-822EC1054A46}"/>
    <dgm:cxn modelId="{72E56AD4-614D-4093-AF0B-90E6075F8F9F}" srcId="{7F8BD535-9F79-43F3-B809-CFF45FB3C2E7}" destId="{3F6E4103-5AC7-4782-8546-3E8710EB1B56}" srcOrd="5" destOrd="0" parTransId="{7C40EB9F-0B6B-4D78-9B45-4308C1A0E18E}" sibTransId="{9C125DAA-78AA-4235-AD8A-86609E516818}"/>
    <dgm:cxn modelId="{38946B0E-A73C-4F1E-898E-D5248EA8BD80}" type="presParOf" srcId="{FF8A5427-4C2E-4024-A452-F8C4BEC160C2}" destId="{958C0D3F-68EA-43C1-AB6B-A5E42A37C514}" srcOrd="0" destOrd="0" presId="urn:microsoft.com/office/officeart/2005/8/layout/hierarchy1"/>
    <dgm:cxn modelId="{D5F8F161-3611-4C32-BDA0-4E2F74158814}" type="presParOf" srcId="{958C0D3F-68EA-43C1-AB6B-A5E42A37C514}" destId="{9502CC2F-EF8B-4C6B-8ABB-4DAD2A38A6B4}" srcOrd="0" destOrd="0" presId="urn:microsoft.com/office/officeart/2005/8/layout/hierarchy1"/>
    <dgm:cxn modelId="{238E1F0D-18F7-4FF9-AF76-7487EA51F411}" type="presParOf" srcId="{9502CC2F-EF8B-4C6B-8ABB-4DAD2A38A6B4}" destId="{C0895B8A-2233-44DE-A770-20383AA0FF41}" srcOrd="0" destOrd="0" presId="urn:microsoft.com/office/officeart/2005/8/layout/hierarchy1"/>
    <dgm:cxn modelId="{E3931FFF-3890-44BF-B586-9C58E1CB16E5}" type="presParOf" srcId="{9502CC2F-EF8B-4C6B-8ABB-4DAD2A38A6B4}" destId="{0E7C64EA-31E0-4852-ACA7-9B7874EC5D0F}" srcOrd="1" destOrd="0" presId="urn:microsoft.com/office/officeart/2005/8/layout/hierarchy1"/>
    <dgm:cxn modelId="{66959058-BE1D-48B1-95FC-9736633D4717}" type="presParOf" srcId="{958C0D3F-68EA-43C1-AB6B-A5E42A37C514}" destId="{6706E13A-4BE4-43CE-9122-DE04B84A4C27}" srcOrd="1" destOrd="0" presId="urn:microsoft.com/office/officeart/2005/8/layout/hierarchy1"/>
    <dgm:cxn modelId="{CDC8EAEB-D067-417A-A045-DF1001B687C6}" type="presParOf" srcId="{6706E13A-4BE4-43CE-9122-DE04B84A4C27}" destId="{D01F6EA3-F9C9-4BA2-80C4-4F9FF328D8DB}" srcOrd="0" destOrd="0" presId="urn:microsoft.com/office/officeart/2005/8/layout/hierarchy1"/>
    <dgm:cxn modelId="{C2CF9ACD-5954-4CFA-A8E3-E310AA7BE045}" type="presParOf" srcId="{6706E13A-4BE4-43CE-9122-DE04B84A4C27}" destId="{EB65C9CE-FF2D-4E9C-A1B1-42E7867376AB}" srcOrd="1" destOrd="0" presId="urn:microsoft.com/office/officeart/2005/8/layout/hierarchy1"/>
    <dgm:cxn modelId="{1F359EC5-EA5C-4493-AE85-55C9AA669537}" type="presParOf" srcId="{EB65C9CE-FF2D-4E9C-A1B1-42E7867376AB}" destId="{6C0E6015-2393-4108-A823-4C6C4755B52F}" srcOrd="0" destOrd="0" presId="urn:microsoft.com/office/officeart/2005/8/layout/hierarchy1"/>
    <dgm:cxn modelId="{4DC3B6BD-CB15-489B-81B9-BC240A7AB3D0}" type="presParOf" srcId="{6C0E6015-2393-4108-A823-4C6C4755B52F}" destId="{D8EB3CE0-78F8-45F8-AABD-462C1B4B0C32}" srcOrd="0" destOrd="0" presId="urn:microsoft.com/office/officeart/2005/8/layout/hierarchy1"/>
    <dgm:cxn modelId="{FD8B67CE-4543-49C3-B930-6DEC406B90C2}" type="presParOf" srcId="{6C0E6015-2393-4108-A823-4C6C4755B52F}" destId="{93930022-41DB-4707-9A8F-E9D52984669E}" srcOrd="1" destOrd="0" presId="urn:microsoft.com/office/officeart/2005/8/layout/hierarchy1"/>
    <dgm:cxn modelId="{8D405AF9-892A-4F20-9555-AF62E5E90172}" type="presParOf" srcId="{EB65C9CE-FF2D-4E9C-A1B1-42E7867376AB}" destId="{96E91337-B2FC-4D43-8AC5-4F29C0EDA08F}" srcOrd="1" destOrd="0" presId="urn:microsoft.com/office/officeart/2005/8/layout/hierarchy1"/>
    <dgm:cxn modelId="{2341C7D3-577D-448A-8F93-B242D062BE58}" type="presParOf" srcId="{6706E13A-4BE4-43CE-9122-DE04B84A4C27}" destId="{A535911D-8B34-4131-BFFF-D4EF6DCA6F92}" srcOrd="2" destOrd="0" presId="urn:microsoft.com/office/officeart/2005/8/layout/hierarchy1"/>
    <dgm:cxn modelId="{AF9B16EB-4C6F-4686-9299-2752862DCAF1}" type="presParOf" srcId="{6706E13A-4BE4-43CE-9122-DE04B84A4C27}" destId="{F0C2EDF2-825D-4825-A92E-2A0DF9647408}" srcOrd="3" destOrd="0" presId="urn:microsoft.com/office/officeart/2005/8/layout/hierarchy1"/>
    <dgm:cxn modelId="{35F92CD7-603D-4FD7-8688-42D7E9811CA9}" type="presParOf" srcId="{F0C2EDF2-825D-4825-A92E-2A0DF9647408}" destId="{33E7B27E-78C4-445C-973E-89EC0365EA56}" srcOrd="0" destOrd="0" presId="urn:microsoft.com/office/officeart/2005/8/layout/hierarchy1"/>
    <dgm:cxn modelId="{69675947-6F57-4AE5-8F43-48137005994F}" type="presParOf" srcId="{33E7B27E-78C4-445C-973E-89EC0365EA56}" destId="{3741D92A-7DF3-43F3-8B69-4315013241FA}" srcOrd="0" destOrd="0" presId="urn:microsoft.com/office/officeart/2005/8/layout/hierarchy1"/>
    <dgm:cxn modelId="{DCD3DA97-2A7A-48D4-ADC4-05E3F781A471}" type="presParOf" srcId="{33E7B27E-78C4-445C-973E-89EC0365EA56}" destId="{79C25103-2C8D-4A99-9C52-667AF24467F0}" srcOrd="1" destOrd="0" presId="urn:microsoft.com/office/officeart/2005/8/layout/hierarchy1"/>
    <dgm:cxn modelId="{DAEFF123-4C94-4593-9243-4963ED030178}" type="presParOf" srcId="{F0C2EDF2-825D-4825-A92E-2A0DF9647408}" destId="{768E9D8A-24C9-4B9F-8033-C2DFE599C9F7}" srcOrd="1" destOrd="0" presId="urn:microsoft.com/office/officeart/2005/8/layout/hierarchy1"/>
    <dgm:cxn modelId="{C8E4C5A7-6A87-4DA3-BEA0-59A86AFEEB1B}" type="presParOf" srcId="{6706E13A-4BE4-43CE-9122-DE04B84A4C27}" destId="{3D3C1165-9B34-4B95-BC85-9705721DFEAB}" srcOrd="4" destOrd="0" presId="urn:microsoft.com/office/officeart/2005/8/layout/hierarchy1"/>
    <dgm:cxn modelId="{D24747D3-7FB3-41C8-B728-A4319F0D0D5C}" type="presParOf" srcId="{6706E13A-4BE4-43CE-9122-DE04B84A4C27}" destId="{3BBF0080-A53E-4E8F-B534-9A339C4361CC}" srcOrd="5" destOrd="0" presId="urn:microsoft.com/office/officeart/2005/8/layout/hierarchy1"/>
    <dgm:cxn modelId="{FEF8DD84-CEC6-48DE-ABF5-EE9E16C64E39}" type="presParOf" srcId="{3BBF0080-A53E-4E8F-B534-9A339C4361CC}" destId="{C84EAF85-DD54-4611-B9D2-9234662067D0}" srcOrd="0" destOrd="0" presId="urn:microsoft.com/office/officeart/2005/8/layout/hierarchy1"/>
    <dgm:cxn modelId="{12C5D2D5-6ED5-4C75-A504-61EE98B43B6A}" type="presParOf" srcId="{C84EAF85-DD54-4611-B9D2-9234662067D0}" destId="{532E75C8-B406-4983-AED0-A7A3EA66E33A}" srcOrd="0" destOrd="0" presId="urn:microsoft.com/office/officeart/2005/8/layout/hierarchy1"/>
    <dgm:cxn modelId="{B7127566-6220-45EE-985A-9F4961837955}" type="presParOf" srcId="{C84EAF85-DD54-4611-B9D2-9234662067D0}" destId="{1A9C2130-E2D6-464B-9B56-D90663B60986}" srcOrd="1" destOrd="0" presId="urn:microsoft.com/office/officeart/2005/8/layout/hierarchy1"/>
    <dgm:cxn modelId="{81616FE6-3CC0-45FC-9A8B-7B5FCC94E1C7}" type="presParOf" srcId="{3BBF0080-A53E-4E8F-B534-9A339C4361CC}" destId="{95F018FC-1D43-4ED2-A681-85B2635C08C5}" srcOrd="1" destOrd="0" presId="urn:microsoft.com/office/officeart/2005/8/layout/hierarchy1"/>
    <dgm:cxn modelId="{91AA29CB-9AC3-4DD3-AE2B-03156171EC54}" type="presParOf" srcId="{6706E13A-4BE4-43CE-9122-DE04B84A4C27}" destId="{46BD2671-2BE0-47AA-B6A7-B219520B1EBA}" srcOrd="6" destOrd="0" presId="urn:microsoft.com/office/officeart/2005/8/layout/hierarchy1"/>
    <dgm:cxn modelId="{17A1F70A-8849-4106-9F0F-950EBB9C8480}" type="presParOf" srcId="{6706E13A-4BE4-43CE-9122-DE04B84A4C27}" destId="{D39B7ED8-12FD-4F6C-9EE9-ED4DBD8FF93E}" srcOrd="7" destOrd="0" presId="urn:microsoft.com/office/officeart/2005/8/layout/hierarchy1"/>
    <dgm:cxn modelId="{25E58700-4D9F-49FE-AE70-F94DC508A9F4}" type="presParOf" srcId="{D39B7ED8-12FD-4F6C-9EE9-ED4DBD8FF93E}" destId="{08909DC5-2148-4230-A0E4-D470972D384E}" srcOrd="0" destOrd="0" presId="urn:microsoft.com/office/officeart/2005/8/layout/hierarchy1"/>
    <dgm:cxn modelId="{3BE6BE0A-1A6C-4C40-8DCB-B4846B9331C8}" type="presParOf" srcId="{08909DC5-2148-4230-A0E4-D470972D384E}" destId="{AA72E151-C2B7-45F1-965F-B00F672DD2EE}" srcOrd="0" destOrd="0" presId="urn:microsoft.com/office/officeart/2005/8/layout/hierarchy1"/>
    <dgm:cxn modelId="{CE2E6372-92D1-4A4E-8F66-22CEBFA6F75B}" type="presParOf" srcId="{08909DC5-2148-4230-A0E4-D470972D384E}" destId="{6B873B24-0593-4890-89D5-3BC3D2A8A3C5}" srcOrd="1" destOrd="0" presId="urn:microsoft.com/office/officeart/2005/8/layout/hierarchy1"/>
    <dgm:cxn modelId="{36EDE45F-5AA3-4F6F-B24A-86BAAB64EBCF}" type="presParOf" srcId="{D39B7ED8-12FD-4F6C-9EE9-ED4DBD8FF93E}" destId="{1CD32AE1-E613-4D1C-8C1C-15502060EC66}" srcOrd="1" destOrd="0" presId="urn:microsoft.com/office/officeart/2005/8/layout/hierarchy1"/>
    <dgm:cxn modelId="{5590AF74-01D1-414E-8357-2EF073BF6F4E}" type="presParOf" srcId="{6706E13A-4BE4-43CE-9122-DE04B84A4C27}" destId="{5F48C9ED-DF41-4287-8791-DF2527780311}" srcOrd="8" destOrd="0" presId="urn:microsoft.com/office/officeart/2005/8/layout/hierarchy1"/>
    <dgm:cxn modelId="{534247C6-A0FE-4650-866A-EC8B20F3C20E}" type="presParOf" srcId="{6706E13A-4BE4-43CE-9122-DE04B84A4C27}" destId="{3D4485DB-F9C2-438D-9E19-9E8386CD89C1}" srcOrd="9" destOrd="0" presId="urn:microsoft.com/office/officeart/2005/8/layout/hierarchy1"/>
    <dgm:cxn modelId="{A132BA38-31CA-4D84-9A0E-153E7F9B4FB6}" type="presParOf" srcId="{3D4485DB-F9C2-438D-9E19-9E8386CD89C1}" destId="{7BC19C4A-735E-493A-8732-A48EB35B7B19}" srcOrd="0" destOrd="0" presId="urn:microsoft.com/office/officeart/2005/8/layout/hierarchy1"/>
    <dgm:cxn modelId="{DDB2ADC2-41EE-4029-9319-79346834A6D1}" type="presParOf" srcId="{7BC19C4A-735E-493A-8732-A48EB35B7B19}" destId="{3305DB8A-54AA-4A5B-966E-892DA77D6DC2}" srcOrd="0" destOrd="0" presId="urn:microsoft.com/office/officeart/2005/8/layout/hierarchy1"/>
    <dgm:cxn modelId="{754BD104-90DD-4D4C-B77B-6EEDF7C8D754}" type="presParOf" srcId="{7BC19C4A-735E-493A-8732-A48EB35B7B19}" destId="{535B900A-B152-441D-853A-B5B45FE146BE}" srcOrd="1" destOrd="0" presId="urn:microsoft.com/office/officeart/2005/8/layout/hierarchy1"/>
    <dgm:cxn modelId="{BD38F3B7-2FA6-468E-A94C-85EBA0F7906C}" type="presParOf" srcId="{3D4485DB-F9C2-438D-9E19-9E8386CD89C1}" destId="{C9B10A8B-B358-4D1C-B301-C4ADDB815B8F}" srcOrd="1" destOrd="0" presId="urn:microsoft.com/office/officeart/2005/8/layout/hierarchy1"/>
    <dgm:cxn modelId="{FF32FD5D-9D09-4B7D-A5A0-02FC7E127F8A}" type="presParOf" srcId="{6706E13A-4BE4-43CE-9122-DE04B84A4C27}" destId="{5F19764C-838D-4B79-80D1-A8E7B1278C10}" srcOrd="10" destOrd="0" presId="urn:microsoft.com/office/officeart/2005/8/layout/hierarchy1"/>
    <dgm:cxn modelId="{9C94F064-93EF-4169-BCF6-92E32290465A}" type="presParOf" srcId="{6706E13A-4BE4-43CE-9122-DE04B84A4C27}" destId="{9EA3092B-3088-453B-8A10-706810AD13DD}" srcOrd="11" destOrd="0" presId="urn:microsoft.com/office/officeart/2005/8/layout/hierarchy1"/>
    <dgm:cxn modelId="{343F74B3-C9EE-4411-9DE6-E1FBBE97F0DB}" type="presParOf" srcId="{9EA3092B-3088-453B-8A10-706810AD13DD}" destId="{1B2E2307-6C62-4441-80D5-5BD71D9493EA}" srcOrd="0" destOrd="0" presId="urn:microsoft.com/office/officeart/2005/8/layout/hierarchy1"/>
    <dgm:cxn modelId="{8EB9D27E-1434-4E74-A6AD-33D426CDDF40}" type="presParOf" srcId="{1B2E2307-6C62-4441-80D5-5BD71D9493EA}" destId="{27F9D94D-6FCF-4543-8C7C-A206999DA86F}" srcOrd="0" destOrd="0" presId="urn:microsoft.com/office/officeart/2005/8/layout/hierarchy1"/>
    <dgm:cxn modelId="{20B6AD54-E563-498F-8A30-76E4D1893839}" type="presParOf" srcId="{1B2E2307-6C62-4441-80D5-5BD71D9493EA}" destId="{81928B8F-4DDE-4519-92EE-4A0D634451AD}" srcOrd="1" destOrd="0" presId="urn:microsoft.com/office/officeart/2005/8/layout/hierarchy1"/>
    <dgm:cxn modelId="{602B197E-394E-416F-ABD0-A8DFD7848E41}" type="presParOf" srcId="{9EA3092B-3088-453B-8A10-706810AD13DD}" destId="{A0DB51B6-22E8-4D00-AE9F-9C217093675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A43B8F-D6E5-4817-8956-94E2DE888855}">
      <dsp:nvSpPr>
        <dsp:cNvPr id="0" name=""/>
        <dsp:cNvSpPr/>
      </dsp:nvSpPr>
      <dsp:spPr>
        <a:xfrm>
          <a:off x="2952750" y="1692195"/>
          <a:ext cx="2095500" cy="463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802"/>
              </a:lnTo>
              <a:lnTo>
                <a:pt x="2095500" y="304802"/>
              </a:lnTo>
              <a:lnTo>
                <a:pt x="2095500" y="4636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19175-09D7-4DC5-8C4C-1E06FF324EB4}">
      <dsp:nvSpPr>
        <dsp:cNvPr id="0" name=""/>
        <dsp:cNvSpPr/>
      </dsp:nvSpPr>
      <dsp:spPr>
        <a:xfrm>
          <a:off x="2830837" y="1692195"/>
          <a:ext cx="91440" cy="463631"/>
        </a:xfrm>
        <a:custGeom>
          <a:avLst/>
          <a:gdLst/>
          <a:ahLst/>
          <a:cxnLst/>
          <a:rect l="0" t="0" r="0" b="0"/>
          <a:pathLst>
            <a:path>
              <a:moveTo>
                <a:pt x="121912" y="0"/>
              </a:moveTo>
              <a:lnTo>
                <a:pt x="121912" y="304802"/>
              </a:lnTo>
              <a:lnTo>
                <a:pt x="45720" y="304802"/>
              </a:lnTo>
              <a:lnTo>
                <a:pt x="45720" y="4636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68B76-807D-4DE2-BABA-3876300422B5}">
      <dsp:nvSpPr>
        <dsp:cNvPr id="0" name=""/>
        <dsp:cNvSpPr/>
      </dsp:nvSpPr>
      <dsp:spPr>
        <a:xfrm>
          <a:off x="666750" y="1692195"/>
          <a:ext cx="2286000" cy="368946"/>
        </a:xfrm>
        <a:custGeom>
          <a:avLst/>
          <a:gdLst/>
          <a:ahLst/>
          <a:cxnLst/>
          <a:rect l="0" t="0" r="0" b="0"/>
          <a:pathLst>
            <a:path>
              <a:moveTo>
                <a:pt x="2286000" y="0"/>
              </a:moveTo>
              <a:lnTo>
                <a:pt x="2286000" y="210117"/>
              </a:lnTo>
              <a:lnTo>
                <a:pt x="0" y="210117"/>
              </a:lnTo>
              <a:lnTo>
                <a:pt x="0" y="3689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DB6CCB-3CE6-4829-B6F7-9D2528B286C3}">
      <dsp:nvSpPr>
        <dsp:cNvPr id="0" name=""/>
        <dsp:cNvSpPr/>
      </dsp:nvSpPr>
      <dsp:spPr>
        <a:xfrm>
          <a:off x="2095500" y="603488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F80B16-9C13-4C55-9907-C06A7E37D3B9}">
      <dsp:nvSpPr>
        <dsp:cNvPr id="0" name=""/>
        <dsp:cNvSpPr/>
      </dsp:nvSpPr>
      <dsp:spPr>
        <a:xfrm>
          <a:off x="2286000" y="784463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OHS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ALP</a:t>
          </a:r>
          <a:endParaRPr lang="en-US" sz="2200" kern="1200" dirty="0"/>
        </a:p>
      </dsp:txBody>
      <dsp:txXfrm>
        <a:off x="2317887" y="816350"/>
        <a:ext cx="1650725" cy="1024933"/>
      </dsp:txXfrm>
    </dsp:sp>
    <dsp:sp modelId="{CAF84DA7-2CC1-4788-9FC9-012ECA27E093}">
      <dsp:nvSpPr>
        <dsp:cNvPr id="0" name=""/>
        <dsp:cNvSpPr/>
      </dsp:nvSpPr>
      <dsp:spPr>
        <a:xfrm>
          <a:off x="-190499" y="2061142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3C91D4-AE82-4989-B246-5FCCDCDE37E9}">
      <dsp:nvSpPr>
        <dsp:cNvPr id="0" name=""/>
        <dsp:cNvSpPr/>
      </dsp:nvSpPr>
      <dsp:spPr>
        <a:xfrm>
          <a:off x="0" y="2242117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Habits of Mind</a:t>
          </a:r>
          <a:endParaRPr lang="en-US" sz="2200" kern="1200" dirty="0"/>
        </a:p>
      </dsp:txBody>
      <dsp:txXfrm>
        <a:off x="31887" y="2274004"/>
        <a:ext cx="1650725" cy="1024933"/>
      </dsp:txXfrm>
    </dsp:sp>
    <dsp:sp modelId="{312A5650-44D9-4172-A1B5-3BD860B4C487}">
      <dsp:nvSpPr>
        <dsp:cNvPr id="0" name=""/>
        <dsp:cNvSpPr/>
      </dsp:nvSpPr>
      <dsp:spPr>
        <a:xfrm>
          <a:off x="2019307" y="2155827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E0C482-0988-438C-BF14-35EDC0D5DFA0}">
      <dsp:nvSpPr>
        <dsp:cNvPr id="0" name=""/>
        <dsp:cNvSpPr/>
      </dsp:nvSpPr>
      <dsp:spPr>
        <a:xfrm>
          <a:off x="2209807" y="2336802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College Readiness Skills</a:t>
          </a:r>
          <a:endParaRPr lang="en-US" sz="2200" kern="1200" dirty="0"/>
        </a:p>
      </dsp:txBody>
      <dsp:txXfrm>
        <a:off x="2241694" y="2368689"/>
        <a:ext cx="1650725" cy="1024933"/>
      </dsp:txXfrm>
    </dsp:sp>
    <dsp:sp modelId="{AF7EEDA1-AA77-4B1C-9158-F0479B061B74}">
      <dsp:nvSpPr>
        <dsp:cNvPr id="0" name=""/>
        <dsp:cNvSpPr/>
      </dsp:nvSpPr>
      <dsp:spPr>
        <a:xfrm>
          <a:off x="4191000" y="2155827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CDAC7A-E489-434D-B87E-FB8395865854}">
      <dsp:nvSpPr>
        <dsp:cNvPr id="0" name=""/>
        <dsp:cNvSpPr/>
      </dsp:nvSpPr>
      <dsp:spPr>
        <a:xfrm>
          <a:off x="4381500" y="2336802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Reading Strategies</a:t>
          </a:r>
          <a:endParaRPr lang="en-US" sz="2200" kern="1200" dirty="0"/>
        </a:p>
      </dsp:txBody>
      <dsp:txXfrm>
        <a:off x="4413387" y="2368689"/>
        <a:ext cx="1650725" cy="10249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F7CD8-48CE-4CE0-861D-9A39C054B2CE}">
      <dsp:nvSpPr>
        <dsp:cNvPr id="0" name=""/>
        <dsp:cNvSpPr/>
      </dsp:nvSpPr>
      <dsp:spPr>
        <a:xfrm>
          <a:off x="2952750" y="1692195"/>
          <a:ext cx="2095499" cy="4986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804"/>
              </a:lnTo>
              <a:lnTo>
                <a:pt x="2095499" y="339804"/>
              </a:lnTo>
              <a:lnTo>
                <a:pt x="2095499" y="498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57CFBB-A20F-4C2F-A62C-E8A4B8E70F84}">
      <dsp:nvSpPr>
        <dsp:cNvPr id="0" name=""/>
        <dsp:cNvSpPr/>
      </dsp:nvSpPr>
      <dsp:spPr>
        <a:xfrm>
          <a:off x="2907030" y="1692195"/>
          <a:ext cx="91440" cy="4986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8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89C82-3E85-4D6C-9770-44735E47E28D}">
      <dsp:nvSpPr>
        <dsp:cNvPr id="0" name=""/>
        <dsp:cNvSpPr/>
      </dsp:nvSpPr>
      <dsp:spPr>
        <a:xfrm>
          <a:off x="857250" y="1692195"/>
          <a:ext cx="2095499" cy="498633"/>
        </a:xfrm>
        <a:custGeom>
          <a:avLst/>
          <a:gdLst/>
          <a:ahLst/>
          <a:cxnLst/>
          <a:rect l="0" t="0" r="0" b="0"/>
          <a:pathLst>
            <a:path>
              <a:moveTo>
                <a:pt x="2095499" y="0"/>
              </a:moveTo>
              <a:lnTo>
                <a:pt x="2095499" y="339804"/>
              </a:lnTo>
              <a:lnTo>
                <a:pt x="0" y="339804"/>
              </a:lnTo>
              <a:lnTo>
                <a:pt x="0" y="498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02F248-5A18-496C-B80D-81962EC17680}">
      <dsp:nvSpPr>
        <dsp:cNvPr id="0" name=""/>
        <dsp:cNvSpPr/>
      </dsp:nvSpPr>
      <dsp:spPr>
        <a:xfrm>
          <a:off x="2095500" y="603488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7F2E8D-DF14-4D03-B4A1-340217AC4796}">
      <dsp:nvSpPr>
        <dsp:cNvPr id="0" name=""/>
        <dsp:cNvSpPr/>
      </dsp:nvSpPr>
      <dsp:spPr>
        <a:xfrm>
          <a:off x="2286000" y="784463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Habits of Mind</a:t>
          </a:r>
          <a:endParaRPr lang="en-US" sz="1900" b="1" kern="1200" dirty="0"/>
        </a:p>
      </dsp:txBody>
      <dsp:txXfrm>
        <a:off x="2317887" y="816350"/>
        <a:ext cx="1650725" cy="1024933"/>
      </dsp:txXfrm>
    </dsp:sp>
    <dsp:sp modelId="{25211E8A-5D71-44DF-96E4-33717C8277CE}">
      <dsp:nvSpPr>
        <dsp:cNvPr id="0" name=""/>
        <dsp:cNvSpPr/>
      </dsp:nvSpPr>
      <dsp:spPr>
        <a:xfrm>
          <a:off x="0" y="2190829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FAEEAB-6004-4600-BD3A-37711192B483}">
      <dsp:nvSpPr>
        <dsp:cNvPr id="0" name=""/>
        <dsp:cNvSpPr/>
      </dsp:nvSpPr>
      <dsp:spPr>
        <a:xfrm>
          <a:off x="190500" y="2371804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Intellectual Perseverance</a:t>
          </a:r>
          <a:endParaRPr lang="en-US" sz="1900" b="1" kern="1200" dirty="0"/>
        </a:p>
      </dsp:txBody>
      <dsp:txXfrm>
        <a:off x="222387" y="2403691"/>
        <a:ext cx="1650725" cy="1024933"/>
      </dsp:txXfrm>
    </dsp:sp>
    <dsp:sp modelId="{6B993666-23AD-4BCC-9F2A-49F7C58707EB}">
      <dsp:nvSpPr>
        <dsp:cNvPr id="0" name=""/>
        <dsp:cNvSpPr/>
      </dsp:nvSpPr>
      <dsp:spPr>
        <a:xfrm>
          <a:off x="2095500" y="2190829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818E6-71C8-47A2-9432-6AA3938A28E6}">
      <dsp:nvSpPr>
        <dsp:cNvPr id="0" name=""/>
        <dsp:cNvSpPr/>
      </dsp:nvSpPr>
      <dsp:spPr>
        <a:xfrm>
          <a:off x="2286000" y="2371804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Metacognition</a:t>
          </a:r>
          <a:endParaRPr lang="en-US" sz="1900" b="1" kern="1200" dirty="0"/>
        </a:p>
      </dsp:txBody>
      <dsp:txXfrm>
        <a:off x="2317887" y="2403691"/>
        <a:ext cx="1650725" cy="1024933"/>
      </dsp:txXfrm>
    </dsp:sp>
    <dsp:sp modelId="{B48C51D5-2A77-4C04-9423-F41934A9A386}">
      <dsp:nvSpPr>
        <dsp:cNvPr id="0" name=""/>
        <dsp:cNvSpPr/>
      </dsp:nvSpPr>
      <dsp:spPr>
        <a:xfrm>
          <a:off x="4191000" y="2190829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DC21D4-9691-4BA9-BC6D-49569E10FED5}">
      <dsp:nvSpPr>
        <dsp:cNvPr id="0" name=""/>
        <dsp:cNvSpPr/>
      </dsp:nvSpPr>
      <dsp:spPr>
        <a:xfrm>
          <a:off x="4381499" y="2371804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Intellectual Curiosity</a:t>
          </a:r>
          <a:endParaRPr lang="en-US" sz="1900" b="1" kern="1200" dirty="0"/>
        </a:p>
      </dsp:txBody>
      <dsp:txXfrm>
        <a:off x="4413386" y="2403691"/>
        <a:ext cx="1650725" cy="10249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05ECE-9238-4565-84D6-28C4B19E4053}">
      <dsp:nvSpPr>
        <dsp:cNvPr id="0" name=""/>
        <dsp:cNvSpPr/>
      </dsp:nvSpPr>
      <dsp:spPr>
        <a:xfrm>
          <a:off x="2912566" y="1548840"/>
          <a:ext cx="1489769" cy="708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3159"/>
              </a:lnTo>
              <a:lnTo>
                <a:pt x="1489769" y="483159"/>
              </a:lnTo>
              <a:lnTo>
                <a:pt x="1489769" y="708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AFCD0-05AF-40B9-AAE5-BE8587E0CDF7}">
      <dsp:nvSpPr>
        <dsp:cNvPr id="0" name=""/>
        <dsp:cNvSpPr/>
      </dsp:nvSpPr>
      <dsp:spPr>
        <a:xfrm>
          <a:off x="1422796" y="1548840"/>
          <a:ext cx="1489769" cy="708994"/>
        </a:xfrm>
        <a:custGeom>
          <a:avLst/>
          <a:gdLst/>
          <a:ahLst/>
          <a:cxnLst/>
          <a:rect l="0" t="0" r="0" b="0"/>
          <a:pathLst>
            <a:path>
              <a:moveTo>
                <a:pt x="1489769" y="0"/>
              </a:moveTo>
              <a:lnTo>
                <a:pt x="1489769" y="483159"/>
              </a:lnTo>
              <a:lnTo>
                <a:pt x="0" y="483159"/>
              </a:lnTo>
              <a:lnTo>
                <a:pt x="0" y="708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2BF763-5C95-4F3E-9B39-85C35E8FC083}">
      <dsp:nvSpPr>
        <dsp:cNvPr id="0" name=""/>
        <dsp:cNvSpPr/>
      </dsp:nvSpPr>
      <dsp:spPr>
        <a:xfrm>
          <a:off x="1693664" y="834"/>
          <a:ext cx="2437804" cy="15480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02CDF-6F02-4C50-9B03-3004B72FCFBF}">
      <dsp:nvSpPr>
        <dsp:cNvPr id="0" name=""/>
        <dsp:cNvSpPr/>
      </dsp:nvSpPr>
      <dsp:spPr>
        <a:xfrm>
          <a:off x="1964531" y="258158"/>
          <a:ext cx="2437804" cy="15480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Reading Strategies</a:t>
          </a:r>
          <a:endParaRPr lang="en-US" sz="3500" kern="1200" dirty="0"/>
        </a:p>
      </dsp:txBody>
      <dsp:txXfrm>
        <a:off x="2009871" y="303498"/>
        <a:ext cx="2347124" cy="1457325"/>
      </dsp:txXfrm>
    </dsp:sp>
    <dsp:sp modelId="{F9BDE21E-C8FF-4976-94F8-1DCD42DF5B74}">
      <dsp:nvSpPr>
        <dsp:cNvPr id="0" name=""/>
        <dsp:cNvSpPr/>
      </dsp:nvSpPr>
      <dsp:spPr>
        <a:xfrm>
          <a:off x="203894" y="2257835"/>
          <a:ext cx="2437804" cy="15480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5011E6-18D5-43C3-A004-C25048345B57}">
      <dsp:nvSpPr>
        <dsp:cNvPr id="0" name=""/>
        <dsp:cNvSpPr/>
      </dsp:nvSpPr>
      <dsp:spPr>
        <a:xfrm>
          <a:off x="474761" y="2515159"/>
          <a:ext cx="2437804" cy="15480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Pre-Reading</a:t>
          </a:r>
          <a:endParaRPr lang="en-US" sz="3500" kern="1200" dirty="0"/>
        </a:p>
      </dsp:txBody>
      <dsp:txXfrm>
        <a:off x="520101" y="2560499"/>
        <a:ext cx="2347124" cy="1457325"/>
      </dsp:txXfrm>
    </dsp:sp>
    <dsp:sp modelId="{6BEC1D24-6BE6-4AAB-9817-27E958E877D7}">
      <dsp:nvSpPr>
        <dsp:cNvPr id="0" name=""/>
        <dsp:cNvSpPr/>
      </dsp:nvSpPr>
      <dsp:spPr>
        <a:xfrm>
          <a:off x="3183433" y="2257835"/>
          <a:ext cx="2437804" cy="15480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BE59A6-2A79-441F-8B33-FB9BE66AD292}">
      <dsp:nvSpPr>
        <dsp:cNvPr id="0" name=""/>
        <dsp:cNvSpPr/>
      </dsp:nvSpPr>
      <dsp:spPr>
        <a:xfrm>
          <a:off x="3454300" y="2515159"/>
          <a:ext cx="2437804" cy="15480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Annotation</a:t>
          </a:r>
          <a:endParaRPr lang="en-US" sz="3500" kern="1200" dirty="0"/>
        </a:p>
      </dsp:txBody>
      <dsp:txXfrm>
        <a:off x="3499640" y="2560499"/>
        <a:ext cx="2347124" cy="14573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19764C-838D-4B79-80D1-A8E7B1278C10}">
      <dsp:nvSpPr>
        <dsp:cNvPr id="0" name=""/>
        <dsp:cNvSpPr/>
      </dsp:nvSpPr>
      <dsp:spPr>
        <a:xfrm>
          <a:off x="3002830" y="1927179"/>
          <a:ext cx="2561723" cy="2364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141"/>
              </a:lnTo>
              <a:lnTo>
                <a:pt x="2561723" y="161141"/>
              </a:lnTo>
              <a:lnTo>
                <a:pt x="2561723" y="2364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48C9ED-DF41-4287-8791-DF2527780311}">
      <dsp:nvSpPr>
        <dsp:cNvPr id="0" name=""/>
        <dsp:cNvSpPr/>
      </dsp:nvSpPr>
      <dsp:spPr>
        <a:xfrm>
          <a:off x="3002830" y="1927179"/>
          <a:ext cx="1554392" cy="2364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141"/>
              </a:lnTo>
              <a:lnTo>
                <a:pt x="1554392" y="161141"/>
              </a:lnTo>
              <a:lnTo>
                <a:pt x="1554392" y="2364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D2671-2BE0-47AA-B6A7-B219520B1EBA}">
      <dsp:nvSpPr>
        <dsp:cNvPr id="0" name=""/>
        <dsp:cNvSpPr/>
      </dsp:nvSpPr>
      <dsp:spPr>
        <a:xfrm>
          <a:off x="1516823" y="1927179"/>
          <a:ext cx="1486007" cy="148739"/>
        </a:xfrm>
        <a:custGeom>
          <a:avLst/>
          <a:gdLst/>
          <a:ahLst/>
          <a:cxnLst/>
          <a:rect l="0" t="0" r="0" b="0"/>
          <a:pathLst>
            <a:path>
              <a:moveTo>
                <a:pt x="1486007" y="0"/>
              </a:moveTo>
              <a:lnTo>
                <a:pt x="1486007" y="73419"/>
              </a:lnTo>
              <a:lnTo>
                <a:pt x="0" y="73419"/>
              </a:lnTo>
              <a:lnTo>
                <a:pt x="0" y="1487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C1165-9B34-4B95-BC85-9705721DFEAB}">
      <dsp:nvSpPr>
        <dsp:cNvPr id="0" name=""/>
        <dsp:cNvSpPr/>
      </dsp:nvSpPr>
      <dsp:spPr>
        <a:xfrm>
          <a:off x="3002830" y="1927179"/>
          <a:ext cx="643221" cy="222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835"/>
              </a:lnTo>
              <a:lnTo>
                <a:pt x="643221" y="146835"/>
              </a:lnTo>
              <a:lnTo>
                <a:pt x="643221" y="222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35911D-8B34-4131-BFFF-D4EF6DCA6F92}">
      <dsp:nvSpPr>
        <dsp:cNvPr id="0" name=""/>
        <dsp:cNvSpPr/>
      </dsp:nvSpPr>
      <dsp:spPr>
        <a:xfrm>
          <a:off x="2696138" y="1927179"/>
          <a:ext cx="306692" cy="148739"/>
        </a:xfrm>
        <a:custGeom>
          <a:avLst/>
          <a:gdLst/>
          <a:ahLst/>
          <a:cxnLst/>
          <a:rect l="0" t="0" r="0" b="0"/>
          <a:pathLst>
            <a:path>
              <a:moveTo>
                <a:pt x="306692" y="0"/>
              </a:moveTo>
              <a:lnTo>
                <a:pt x="306692" y="73419"/>
              </a:lnTo>
              <a:lnTo>
                <a:pt x="0" y="73419"/>
              </a:lnTo>
              <a:lnTo>
                <a:pt x="0" y="1487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F6EA3-F9C9-4BA2-80C4-4F9FF328D8DB}">
      <dsp:nvSpPr>
        <dsp:cNvPr id="0" name=""/>
        <dsp:cNvSpPr/>
      </dsp:nvSpPr>
      <dsp:spPr>
        <a:xfrm>
          <a:off x="474856" y="1927179"/>
          <a:ext cx="2527974" cy="214498"/>
        </a:xfrm>
        <a:custGeom>
          <a:avLst/>
          <a:gdLst/>
          <a:ahLst/>
          <a:cxnLst/>
          <a:rect l="0" t="0" r="0" b="0"/>
          <a:pathLst>
            <a:path>
              <a:moveTo>
                <a:pt x="2527974" y="0"/>
              </a:moveTo>
              <a:lnTo>
                <a:pt x="2527974" y="139178"/>
              </a:lnTo>
              <a:lnTo>
                <a:pt x="0" y="139178"/>
              </a:lnTo>
              <a:lnTo>
                <a:pt x="0" y="2144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95B8A-2233-44DE-A770-20383AA0FF41}">
      <dsp:nvSpPr>
        <dsp:cNvPr id="0" name=""/>
        <dsp:cNvSpPr/>
      </dsp:nvSpPr>
      <dsp:spPr>
        <a:xfrm>
          <a:off x="2166980" y="244729"/>
          <a:ext cx="1671699" cy="16824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7C64EA-31E0-4852-ACA7-9B7874EC5D0F}">
      <dsp:nvSpPr>
        <dsp:cNvPr id="0" name=""/>
        <dsp:cNvSpPr/>
      </dsp:nvSpPr>
      <dsp:spPr>
        <a:xfrm>
          <a:off x="2257319" y="330551"/>
          <a:ext cx="1671699" cy="16824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College Readiness Thinking Skills</a:t>
          </a:r>
          <a:endParaRPr lang="en-US" sz="1600" kern="1200" dirty="0"/>
        </a:p>
      </dsp:txBody>
      <dsp:txXfrm>
        <a:off x="2306281" y="379513"/>
        <a:ext cx="1573775" cy="1584526"/>
      </dsp:txXfrm>
    </dsp:sp>
    <dsp:sp modelId="{D8EB3CE0-78F8-45F8-AABD-462C1B4B0C32}">
      <dsp:nvSpPr>
        <dsp:cNvPr id="0" name=""/>
        <dsp:cNvSpPr/>
      </dsp:nvSpPr>
      <dsp:spPr>
        <a:xfrm>
          <a:off x="-11305" y="2141678"/>
          <a:ext cx="972324" cy="1569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930022-41DB-4707-9A8F-E9D52984669E}">
      <dsp:nvSpPr>
        <dsp:cNvPr id="0" name=""/>
        <dsp:cNvSpPr/>
      </dsp:nvSpPr>
      <dsp:spPr>
        <a:xfrm>
          <a:off x="79033" y="2227500"/>
          <a:ext cx="972324" cy="1569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Describe</a:t>
          </a:r>
          <a:endParaRPr lang="en-US" sz="1100" kern="1200" dirty="0"/>
        </a:p>
      </dsp:txBody>
      <dsp:txXfrm>
        <a:off x="107511" y="2255978"/>
        <a:ext cx="915368" cy="1512851"/>
      </dsp:txXfrm>
    </dsp:sp>
    <dsp:sp modelId="{3741D92A-7DF3-43F3-8B69-4315013241FA}">
      <dsp:nvSpPr>
        <dsp:cNvPr id="0" name=""/>
        <dsp:cNvSpPr/>
      </dsp:nvSpPr>
      <dsp:spPr>
        <a:xfrm>
          <a:off x="2270962" y="2075919"/>
          <a:ext cx="850350" cy="12505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C25103-2C8D-4A99-9C52-667AF24467F0}">
      <dsp:nvSpPr>
        <dsp:cNvPr id="0" name=""/>
        <dsp:cNvSpPr/>
      </dsp:nvSpPr>
      <dsp:spPr>
        <a:xfrm>
          <a:off x="2361301" y="2161741"/>
          <a:ext cx="850350" cy="1250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Relate and Apply</a:t>
          </a:r>
          <a:endParaRPr lang="en-US" sz="1100" kern="1200" dirty="0"/>
        </a:p>
      </dsp:txBody>
      <dsp:txXfrm>
        <a:off x="2386207" y="2186647"/>
        <a:ext cx="800538" cy="1200781"/>
      </dsp:txXfrm>
    </dsp:sp>
    <dsp:sp modelId="{532E75C8-B406-4983-AED0-A7A3EA66E33A}">
      <dsp:nvSpPr>
        <dsp:cNvPr id="0" name=""/>
        <dsp:cNvSpPr/>
      </dsp:nvSpPr>
      <dsp:spPr>
        <a:xfrm>
          <a:off x="3262704" y="2149335"/>
          <a:ext cx="766696" cy="14331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C2130-E2D6-464B-9B56-D90663B60986}">
      <dsp:nvSpPr>
        <dsp:cNvPr id="0" name=""/>
        <dsp:cNvSpPr/>
      </dsp:nvSpPr>
      <dsp:spPr>
        <a:xfrm>
          <a:off x="3353042" y="2235156"/>
          <a:ext cx="766696" cy="14331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Analyze</a:t>
          </a:r>
          <a:endParaRPr lang="en-US" sz="1100" kern="1200" dirty="0"/>
        </a:p>
      </dsp:txBody>
      <dsp:txXfrm>
        <a:off x="3375498" y="2257612"/>
        <a:ext cx="721784" cy="1388270"/>
      </dsp:txXfrm>
    </dsp:sp>
    <dsp:sp modelId="{AA72E151-C2B7-45F1-965F-B00F672DD2EE}">
      <dsp:nvSpPr>
        <dsp:cNvPr id="0" name=""/>
        <dsp:cNvSpPr/>
      </dsp:nvSpPr>
      <dsp:spPr>
        <a:xfrm>
          <a:off x="1087225" y="2075919"/>
          <a:ext cx="859196" cy="12601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873B24-0593-4890-89D5-3BC3D2A8A3C5}">
      <dsp:nvSpPr>
        <dsp:cNvPr id="0" name=""/>
        <dsp:cNvSpPr/>
      </dsp:nvSpPr>
      <dsp:spPr>
        <a:xfrm>
          <a:off x="1177563" y="2161741"/>
          <a:ext cx="859196" cy="1260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Summarize</a:t>
          </a:r>
          <a:endParaRPr lang="en-US" sz="1100" kern="1200" dirty="0"/>
        </a:p>
      </dsp:txBody>
      <dsp:txXfrm>
        <a:off x="1202728" y="2186906"/>
        <a:ext cx="808866" cy="1209809"/>
      </dsp:txXfrm>
    </dsp:sp>
    <dsp:sp modelId="{3305DB8A-54AA-4A5B-966E-892DA77D6DC2}">
      <dsp:nvSpPr>
        <dsp:cNvPr id="0" name=""/>
        <dsp:cNvSpPr/>
      </dsp:nvSpPr>
      <dsp:spPr>
        <a:xfrm>
          <a:off x="4171476" y="2163641"/>
          <a:ext cx="771493" cy="1244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B900A-B152-441D-853A-B5B45FE146BE}">
      <dsp:nvSpPr>
        <dsp:cNvPr id="0" name=""/>
        <dsp:cNvSpPr/>
      </dsp:nvSpPr>
      <dsp:spPr>
        <a:xfrm>
          <a:off x="4261814" y="2249463"/>
          <a:ext cx="771493" cy="12442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Synthesize</a:t>
          </a:r>
          <a:endParaRPr lang="en-US" sz="1100" kern="1200" dirty="0"/>
        </a:p>
      </dsp:txBody>
      <dsp:txXfrm>
        <a:off x="4284410" y="2272059"/>
        <a:ext cx="726301" cy="1199081"/>
      </dsp:txXfrm>
    </dsp:sp>
    <dsp:sp modelId="{27F9D94D-6FCF-4543-8C7C-A206999DA86F}">
      <dsp:nvSpPr>
        <dsp:cNvPr id="0" name=""/>
        <dsp:cNvSpPr/>
      </dsp:nvSpPr>
      <dsp:spPr>
        <a:xfrm>
          <a:off x="5123646" y="2163641"/>
          <a:ext cx="881815" cy="15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928B8F-4DDE-4519-92EE-4A0D634451AD}">
      <dsp:nvSpPr>
        <dsp:cNvPr id="0" name=""/>
        <dsp:cNvSpPr/>
      </dsp:nvSpPr>
      <dsp:spPr>
        <a:xfrm>
          <a:off x="5213985" y="2249463"/>
          <a:ext cx="881815" cy="15375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Evaluate</a:t>
          </a:r>
          <a:endParaRPr lang="en-US" sz="1100" kern="1200" dirty="0"/>
        </a:p>
      </dsp:txBody>
      <dsp:txXfrm>
        <a:off x="5239812" y="2275290"/>
        <a:ext cx="830161" cy="1485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1F3E012-B822-4E07-99DC-99EC1DF8F783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C15410A-8513-4EC1-86EF-8D8DF5E813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Olympian High’s Academic Literacy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ALP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2913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OHS’s Mission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The mission of Olympian High is to prepare all students for the rigor of a four-year university.  </a:t>
            </a:r>
            <a:r>
              <a:rPr lang="en-US" sz="2800" b="1" dirty="0" smtClean="0"/>
              <a:t>In order to do this,</a:t>
            </a:r>
            <a:r>
              <a:rPr lang="en-US" sz="2800" b="1" dirty="0" smtClean="0">
                <a:solidFill>
                  <a:schemeClr val="tx1"/>
                </a:solidFill>
              </a:rPr>
              <a:t> we developed the Olympian High Academic Literacy Plan (ALP)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6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Uses the Academic Literacy Plan?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All teachers in every subject will be using the ALP to instruct in their content areas.</a:t>
            </a:r>
          </a:p>
          <a:p>
            <a:r>
              <a:rPr lang="en-US" sz="2400" dirty="0" smtClean="0"/>
              <a:t>Even some of the activities on this campus make reference to the ALP.</a:t>
            </a:r>
          </a:p>
          <a:p>
            <a:r>
              <a:rPr lang="en-US" sz="2400" dirty="0" smtClean="0"/>
              <a:t>All students should learn, memorize, practice, and master the Habits of Mind, Reading Strategies, and the College Readiness Thinking Skills in all their classes AND in life!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6187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4051502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3720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717108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5715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086501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4668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6365264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0209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</TotalTime>
  <Words>148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Olympian High’s Academic Literacy Plan</vt:lpstr>
      <vt:lpstr>OHS’s Mission</vt:lpstr>
      <vt:lpstr>Who Uses the Academic Literacy Plan?</vt:lpstr>
      <vt:lpstr>PowerPoint Presentation</vt:lpstr>
      <vt:lpstr>PowerPoint Presentation</vt:lpstr>
      <vt:lpstr>PowerPoint Presentation</vt:lpstr>
      <vt:lpstr>PowerPoint Presentation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Olympian High’s Academic Listeracy Plan</dc:title>
  <dc:creator>Carrie Danielson</dc:creator>
  <cp:lastModifiedBy>Michelle CC</cp:lastModifiedBy>
  <cp:revision>3</cp:revision>
  <dcterms:created xsi:type="dcterms:W3CDTF">2012-07-26T14:51:50Z</dcterms:created>
  <dcterms:modified xsi:type="dcterms:W3CDTF">2013-07-31T03:11:56Z</dcterms:modified>
</cp:coreProperties>
</file>